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607" y="1174929"/>
            <a:ext cx="7772400" cy="1470025"/>
          </a:xfrm>
        </p:spPr>
        <p:txBody>
          <a:bodyPr/>
          <a:lstStyle/>
          <a:p>
            <a:r>
              <a:rPr dirty="0"/>
              <a:t>Historia de la </a:t>
            </a:r>
            <a:r>
              <a:rPr dirty="0" err="1"/>
              <a:t>Criptografía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17515" y="5550613"/>
            <a:ext cx="5820310" cy="891283"/>
          </a:xfrm>
        </p:spPr>
        <p:txBody>
          <a:bodyPr>
            <a:normAutofit fontScale="85000" lnSpcReduction="20000"/>
          </a:bodyPr>
          <a:lstStyle/>
          <a:p>
            <a:r>
              <a:rPr dirty="0"/>
              <a:t>Andrés Guerrero</a:t>
            </a:r>
            <a:endParaRPr lang="es-ES" dirty="0"/>
          </a:p>
          <a:p>
            <a:r>
              <a:rPr lang="es-NI" dirty="0"/>
              <a:t>8vo grado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¿</a:t>
            </a:r>
            <a:r>
              <a:rPr dirty="0" err="1"/>
              <a:t>Qué</a:t>
            </a:r>
            <a:r>
              <a:rPr dirty="0"/>
              <a:t> es la </a:t>
            </a:r>
            <a:r>
              <a:rPr dirty="0" err="1"/>
              <a:t>criptografía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La </a:t>
            </a:r>
            <a:r>
              <a:rPr dirty="0" err="1"/>
              <a:t>criptografía</a:t>
            </a:r>
            <a:r>
              <a:rPr dirty="0"/>
              <a:t> es la </a:t>
            </a:r>
            <a:r>
              <a:rPr dirty="0" err="1"/>
              <a:t>ciencia</a:t>
            </a:r>
            <a:r>
              <a:rPr dirty="0"/>
              <a:t> de </a:t>
            </a:r>
            <a:r>
              <a:rPr dirty="0" err="1"/>
              <a:t>proteger</a:t>
            </a:r>
            <a:r>
              <a:rPr dirty="0"/>
              <a:t> la </a:t>
            </a:r>
            <a:r>
              <a:rPr dirty="0" err="1"/>
              <a:t>información</a:t>
            </a:r>
            <a:r>
              <a:rPr dirty="0"/>
              <a:t> </a:t>
            </a:r>
            <a:r>
              <a:rPr dirty="0" err="1"/>
              <a:t>mediante</a:t>
            </a:r>
            <a:r>
              <a:rPr dirty="0"/>
              <a:t> </a:t>
            </a:r>
            <a:r>
              <a:rPr dirty="0" err="1"/>
              <a:t>el</a:t>
            </a:r>
            <a:r>
              <a:rPr dirty="0"/>
              <a:t> </a:t>
            </a:r>
            <a:r>
              <a:rPr dirty="0" err="1"/>
              <a:t>uso</a:t>
            </a:r>
            <a:r>
              <a:rPr dirty="0"/>
              <a:t> de </a:t>
            </a:r>
            <a:r>
              <a:rPr dirty="0" err="1"/>
              <a:t>códigos</a:t>
            </a:r>
            <a:r>
              <a:rPr dirty="0"/>
              <a:t> o claves. Se </a:t>
            </a:r>
            <a:r>
              <a:rPr dirty="0" err="1"/>
              <a:t>utiliza</a:t>
            </a:r>
            <a:r>
              <a:rPr dirty="0"/>
              <a:t> para </a:t>
            </a:r>
            <a:r>
              <a:rPr dirty="0" err="1"/>
              <a:t>mantener</a:t>
            </a:r>
            <a:r>
              <a:rPr dirty="0"/>
              <a:t> los </a:t>
            </a:r>
            <a:r>
              <a:rPr dirty="0" err="1"/>
              <a:t>datos</a:t>
            </a:r>
            <a:r>
              <a:rPr dirty="0"/>
              <a:t> </a:t>
            </a:r>
            <a:r>
              <a:rPr dirty="0" err="1"/>
              <a:t>seguros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mensajes</a:t>
            </a:r>
            <a:r>
              <a:rPr dirty="0"/>
              <a:t>, </a:t>
            </a:r>
            <a:r>
              <a:rPr dirty="0" err="1"/>
              <a:t>contraseñas</a:t>
            </a:r>
            <a:r>
              <a:rPr dirty="0"/>
              <a:t> y </a:t>
            </a:r>
            <a:r>
              <a:rPr dirty="0" err="1"/>
              <a:t>transacciones</a:t>
            </a:r>
            <a:r>
              <a:rPr dirty="0"/>
              <a:t> </a:t>
            </a:r>
            <a:r>
              <a:rPr dirty="0" err="1"/>
              <a:t>digitales</a:t>
            </a:r>
            <a:r>
              <a:rPr dirty="0"/>
              <a:t>.</a:t>
            </a:r>
          </a:p>
        </p:txBody>
      </p:sp>
      <p:pic>
        <p:nvPicPr>
          <p:cNvPr id="1026" name="Picture 2" descr="Criptografía - ISO 27001 - ISO Hub">
            <a:extLst>
              <a:ext uri="{FF2B5EF4-FFF2-40B4-BE49-F238E27FC236}">
                <a16:creationId xmlns:a16="http://schemas.microsoft.com/office/drawing/2014/main" id="{7681773E-8622-44E3-909D-5FA5A6FAF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8958" y="4255264"/>
            <a:ext cx="3053672" cy="1779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Orígenes antiguos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La </a:t>
            </a:r>
            <a:r>
              <a:rPr dirty="0" err="1"/>
              <a:t>criptografía</a:t>
            </a:r>
            <a:r>
              <a:rPr dirty="0"/>
              <a:t> </a:t>
            </a:r>
            <a:r>
              <a:rPr dirty="0" err="1"/>
              <a:t>existe</a:t>
            </a:r>
            <a:r>
              <a:rPr dirty="0"/>
              <a:t> </a:t>
            </a:r>
            <a:r>
              <a:rPr dirty="0" err="1"/>
              <a:t>desde</a:t>
            </a:r>
            <a:r>
              <a:rPr dirty="0"/>
              <a:t> </a:t>
            </a:r>
            <a:r>
              <a:rPr dirty="0" err="1"/>
              <a:t>hace</a:t>
            </a:r>
            <a:r>
              <a:rPr dirty="0"/>
              <a:t> miles de </a:t>
            </a:r>
            <a:r>
              <a:rPr dirty="0" err="1"/>
              <a:t>años</a:t>
            </a:r>
            <a:r>
              <a:rPr dirty="0"/>
              <a:t>. Los </a:t>
            </a:r>
            <a:r>
              <a:rPr dirty="0" err="1"/>
              <a:t>egipcios</a:t>
            </a:r>
            <a:r>
              <a:rPr dirty="0"/>
              <a:t> </a:t>
            </a:r>
            <a:r>
              <a:rPr dirty="0" err="1"/>
              <a:t>usaban</a:t>
            </a:r>
            <a:r>
              <a:rPr dirty="0"/>
              <a:t> </a:t>
            </a:r>
            <a:r>
              <a:rPr dirty="0" err="1"/>
              <a:t>jeroglíficos</a:t>
            </a:r>
            <a:r>
              <a:rPr dirty="0"/>
              <a:t> </a:t>
            </a:r>
            <a:r>
              <a:rPr dirty="0" err="1"/>
              <a:t>secretos</a:t>
            </a:r>
            <a:r>
              <a:rPr dirty="0"/>
              <a:t> y los </a:t>
            </a:r>
            <a:r>
              <a:rPr dirty="0" err="1"/>
              <a:t>griegos</a:t>
            </a:r>
            <a:r>
              <a:rPr dirty="0"/>
              <a:t> </a:t>
            </a:r>
            <a:r>
              <a:rPr dirty="0" err="1"/>
              <a:t>crearon</a:t>
            </a:r>
            <a:r>
              <a:rPr dirty="0"/>
              <a:t> </a:t>
            </a:r>
            <a:r>
              <a:rPr dirty="0" err="1"/>
              <a:t>el</a:t>
            </a:r>
            <a:r>
              <a:rPr dirty="0"/>
              <a:t> </a:t>
            </a:r>
            <a:r>
              <a:rPr dirty="0" err="1"/>
              <a:t>famoso</a:t>
            </a:r>
            <a:r>
              <a:rPr dirty="0"/>
              <a:t> </a:t>
            </a:r>
            <a:r>
              <a:rPr dirty="0" err="1"/>
              <a:t>cifrado</a:t>
            </a:r>
            <a:r>
              <a:rPr dirty="0"/>
              <a:t> César para </a:t>
            </a:r>
            <a:r>
              <a:rPr dirty="0" err="1"/>
              <a:t>enviar</a:t>
            </a:r>
            <a:r>
              <a:rPr dirty="0"/>
              <a:t> </a:t>
            </a:r>
            <a:r>
              <a:rPr dirty="0" err="1"/>
              <a:t>mensajes</a:t>
            </a:r>
            <a:r>
              <a:rPr dirty="0"/>
              <a:t> </a:t>
            </a:r>
            <a:r>
              <a:rPr dirty="0" err="1"/>
              <a:t>ocultos</a:t>
            </a:r>
            <a:r>
              <a:rPr dirty="0"/>
              <a:t>.</a:t>
            </a:r>
            <a:endParaRPr lang="es-ES" dirty="0"/>
          </a:p>
          <a:p>
            <a:endParaRPr lang="es-NI" dirty="0"/>
          </a:p>
          <a:p>
            <a:endParaRPr dirty="0"/>
          </a:p>
        </p:txBody>
      </p:sp>
      <p:pic>
        <p:nvPicPr>
          <p:cNvPr id="2050" name="Picture 2" descr="huella digital evidencia electrónica">
            <a:extLst>
              <a:ext uri="{FF2B5EF4-FFF2-40B4-BE49-F238E27FC236}">
                <a16:creationId xmlns:a16="http://schemas.microsoft.com/office/drawing/2014/main" id="{D66A696F-61C4-4FF8-A90B-63F175AB4A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8344" y="4057490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Edad Media y Renacimiento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Durante </a:t>
            </a:r>
            <a:r>
              <a:rPr dirty="0" err="1"/>
              <a:t>esta</a:t>
            </a:r>
            <a:r>
              <a:rPr dirty="0"/>
              <a:t> </a:t>
            </a:r>
            <a:r>
              <a:rPr dirty="0" err="1"/>
              <a:t>época</a:t>
            </a:r>
            <a:r>
              <a:rPr dirty="0"/>
              <a:t>, los </a:t>
            </a:r>
            <a:r>
              <a:rPr dirty="0" err="1"/>
              <a:t>mensajes</a:t>
            </a:r>
            <a:r>
              <a:rPr dirty="0"/>
              <a:t> </a:t>
            </a:r>
            <a:r>
              <a:rPr dirty="0" err="1"/>
              <a:t>secretos</a:t>
            </a:r>
            <a:r>
              <a:rPr dirty="0"/>
              <a:t> se </a:t>
            </a:r>
            <a:r>
              <a:rPr dirty="0" err="1"/>
              <a:t>usaban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la </a:t>
            </a:r>
            <a:r>
              <a:rPr dirty="0" err="1"/>
              <a:t>guerra</a:t>
            </a:r>
            <a:r>
              <a:rPr dirty="0"/>
              <a:t> y la </a:t>
            </a:r>
            <a:r>
              <a:rPr dirty="0" err="1"/>
              <a:t>diplomacia</a:t>
            </a:r>
            <a:r>
              <a:rPr dirty="0"/>
              <a:t>. Leon Battista Alberti </a:t>
            </a:r>
            <a:r>
              <a:rPr dirty="0" err="1"/>
              <a:t>inventó</a:t>
            </a:r>
            <a:r>
              <a:rPr dirty="0"/>
              <a:t> </a:t>
            </a:r>
            <a:r>
              <a:rPr dirty="0" err="1"/>
              <a:t>el</a:t>
            </a:r>
            <a:r>
              <a:rPr dirty="0"/>
              <a:t> disco </a:t>
            </a:r>
            <a:r>
              <a:rPr dirty="0" err="1"/>
              <a:t>cifrador</a:t>
            </a:r>
            <a:r>
              <a:rPr dirty="0"/>
              <a:t>, uno de los </a:t>
            </a:r>
            <a:r>
              <a:rPr dirty="0" err="1"/>
              <a:t>primeros</a:t>
            </a:r>
            <a:r>
              <a:rPr dirty="0"/>
              <a:t> </a:t>
            </a:r>
            <a:r>
              <a:rPr dirty="0" err="1"/>
              <a:t>sistemas</a:t>
            </a:r>
            <a:r>
              <a:rPr dirty="0"/>
              <a:t> </a:t>
            </a:r>
            <a:r>
              <a:rPr dirty="0" err="1"/>
              <a:t>mecánicos</a:t>
            </a:r>
            <a:r>
              <a:rPr dirty="0"/>
              <a:t> de </a:t>
            </a:r>
            <a:r>
              <a:rPr dirty="0" err="1"/>
              <a:t>encriptación</a:t>
            </a:r>
            <a:r>
              <a:rPr dirty="0"/>
              <a:t>.</a:t>
            </a:r>
            <a:endParaRPr lang="es-ES" dirty="0"/>
          </a:p>
          <a:p>
            <a:endParaRPr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FB1765A-8BA8-4FFE-B8D7-80BE363C70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8773" y="4068763"/>
            <a:ext cx="2219325" cy="2057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Criptografía en el siglo XX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En</a:t>
            </a:r>
            <a:r>
              <a:rPr dirty="0"/>
              <a:t> la Segunda Guerra Mundial, la </a:t>
            </a:r>
            <a:r>
              <a:rPr dirty="0" err="1"/>
              <a:t>máquina</a:t>
            </a:r>
            <a:r>
              <a:rPr dirty="0"/>
              <a:t> Enigma </a:t>
            </a:r>
            <a:r>
              <a:rPr dirty="0" err="1"/>
              <a:t>fue</a:t>
            </a:r>
            <a:r>
              <a:rPr dirty="0"/>
              <a:t> </a:t>
            </a:r>
            <a:r>
              <a:rPr dirty="0" err="1"/>
              <a:t>usada</a:t>
            </a:r>
            <a:r>
              <a:rPr dirty="0"/>
              <a:t> por </a:t>
            </a:r>
            <a:r>
              <a:rPr dirty="0" err="1"/>
              <a:t>Alemania</a:t>
            </a:r>
            <a:r>
              <a:rPr dirty="0"/>
              <a:t> para </a:t>
            </a:r>
            <a:r>
              <a:rPr dirty="0" err="1"/>
              <a:t>cifrar</a:t>
            </a:r>
            <a:r>
              <a:rPr dirty="0"/>
              <a:t> </a:t>
            </a:r>
            <a:r>
              <a:rPr dirty="0" err="1"/>
              <a:t>mensajes</a:t>
            </a:r>
            <a:r>
              <a:rPr dirty="0"/>
              <a:t>. Alan Turing y </a:t>
            </a:r>
            <a:r>
              <a:rPr dirty="0" err="1"/>
              <a:t>su</a:t>
            </a:r>
            <a:r>
              <a:rPr dirty="0"/>
              <a:t> </a:t>
            </a:r>
            <a:r>
              <a:rPr dirty="0" err="1"/>
              <a:t>equipo</a:t>
            </a:r>
            <a:r>
              <a:rPr dirty="0"/>
              <a:t> </a:t>
            </a:r>
            <a:r>
              <a:rPr dirty="0" err="1"/>
              <a:t>lograron</a:t>
            </a:r>
            <a:r>
              <a:rPr dirty="0"/>
              <a:t> </a:t>
            </a:r>
            <a:r>
              <a:rPr dirty="0" err="1"/>
              <a:t>descifrarla</a:t>
            </a:r>
            <a:r>
              <a:rPr dirty="0"/>
              <a:t>, </a:t>
            </a:r>
            <a:r>
              <a:rPr dirty="0" err="1"/>
              <a:t>cambiando</a:t>
            </a:r>
            <a:r>
              <a:rPr dirty="0"/>
              <a:t> </a:t>
            </a:r>
            <a:r>
              <a:rPr dirty="0" err="1"/>
              <a:t>el</a:t>
            </a:r>
            <a:r>
              <a:rPr dirty="0"/>
              <a:t> rumbo de la </a:t>
            </a:r>
            <a:r>
              <a:rPr dirty="0" err="1"/>
              <a:t>historia</a:t>
            </a:r>
            <a:r>
              <a:rPr dirty="0"/>
              <a:t>.</a:t>
            </a:r>
            <a:endParaRPr lang="es-ES" dirty="0"/>
          </a:p>
          <a:p>
            <a:endParaRPr lang="es-NI" dirty="0"/>
          </a:p>
          <a:p>
            <a:endParaRPr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9428546-D107-4353-B542-FB6FB9B746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8062" y="3863181"/>
            <a:ext cx="2047875" cy="22383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Criptografía moderna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Con la </a:t>
            </a:r>
            <a:r>
              <a:rPr dirty="0" err="1"/>
              <a:t>llegada</a:t>
            </a:r>
            <a:r>
              <a:rPr dirty="0"/>
              <a:t> de las </a:t>
            </a:r>
            <a:r>
              <a:rPr dirty="0" err="1"/>
              <a:t>computadoras</a:t>
            </a:r>
            <a:r>
              <a:rPr dirty="0"/>
              <a:t>, se </a:t>
            </a:r>
            <a:r>
              <a:rPr dirty="0" err="1"/>
              <a:t>desarrollaron</a:t>
            </a:r>
            <a:r>
              <a:rPr dirty="0"/>
              <a:t> </a:t>
            </a:r>
            <a:r>
              <a:rPr dirty="0" err="1"/>
              <a:t>sistemas</a:t>
            </a:r>
            <a:r>
              <a:rPr dirty="0"/>
              <a:t> </a:t>
            </a:r>
            <a:r>
              <a:rPr dirty="0" err="1"/>
              <a:t>como</a:t>
            </a:r>
            <a:r>
              <a:rPr dirty="0"/>
              <a:t> RSA, que </a:t>
            </a:r>
            <a:r>
              <a:rPr dirty="0" err="1"/>
              <a:t>permiten</a:t>
            </a:r>
            <a:r>
              <a:rPr dirty="0"/>
              <a:t> </a:t>
            </a:r>
            <a:r>
              <a:rPr dirty="0" err="1"/>
              <a:t>comunicaciones</a:t>
            </a:r>
            <a:r>
              <a:rPr dirty="0"/>
              <a:t> </a:t>
            </a:r>
            <a:r>
              <a:rPr dirty="0" err="1"/>
              <a:t>seguras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internet, banca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línea</a:t>
            </a:r>
            <a:r>
              <a:rPr dirty="0"/>
              <a:t> y redes </a:t>
            </a:r>
            <a:r>
              <a:rPr dirty="0" err="1"/>
              <a:t>sociales</a:t>
            </a:r>
            <a:r>
              <a:rPr dirty="0"/>
              <a:t>.</a:t>
            </a:r>
            <a:endParaRPr lang="es-ES" dirty="0"/>
          </a:p>
          <a:p>
            <a:endParaRPr lang="es-NI" dirty="0"/>
          </a:p>
          <a:p>
            <a:endParaRPr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12C0802-BBB4-4781-AE20-7F52203891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378" y="3939826"/>
            <a:ext cx="5048678" cy="23688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Criptografía</a:t>
            </a:r>
            <a:r>
              <a:rPr dirty="0"/>
              <a:t> actual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Hoy </a:t>
            </a:r>
            <a:r>
              <a:rPr dirty="0" err="1"/>
              <a:t>en</a:t>
            </a:r>
            <a:r>
              <a:rPr dirty="0"/>
              <a:t> día, la </a:t>
            </a:r>
            <a:r>
              <a:rPr dirty="0" err="1"/>
              <a:t>criptografía</a:t>
            </a:r>
            <a:r>
              <a:rPr dirty="0"/>
              <a:t> se </a:t>
            </a:r>
            <a:r>
              <a:rPr dirty="0" err="1"/>
              <a:t>usa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tecnologías</a:t>
            </a:r>
            <a:r>
              <a:rPr dirty="0"/>
              <a:t> </a:t>
            </a:r>
            <a:r>
              <a:rPr dirty="0" err="1"/>
              <a:t>como</a:t>
            </a:r>
            <a:r>
              <a:rPr dirty="0"/>
              <a:t> blockchain, que </a:t>
            </a:r>
            <a:r>
              <a:rPr dirty="0" err="1"/>
              <a:t>permite</a:t>
            </a:r>
            <a:r>
              <a:rPr dirty="0"/>
              <a:t> </a:t>
            </a:r>
            <a:r>
              <a:rPr dirty="0" err="1"/>
              <a:t>crear</a:t>
            </a:r>
            <a:r>
              <a:rPr dirty="0"/>
              <a:t> </a:t>
            </a:r>
            <a:r>
              <a:rPr dirty="0" err="1"/>
              <a:t>criptomonedas</a:t>
            </a:r>
            <a:r>
              <a:rPr dirty="0"/>
              <a:t> </a:t>
            </a:r>
            <a:r>
              <a:rPr dirty="0" err="1"/>
              <a:t>como</a:t>
            </a:r>
            <a:r>
              <a:rPr dirty="0"/>
              <a:t> Bitcoin. </a:t>
            </a:r>
            <a:r>
              <a:rPr dirty="0" err="1"/>
              <a:t>También</a:t>
            </a:r>
            <a:r>
              <a:rPr dirty="0"/>
              <a:t> protege </a:t>
            </a:r>
            <a:r>
              <a:rPr dirty="0" err="1"/>
              <a:t>nuestros</a:t>
            </a:r>
            <a:r>
              <a:rPr dirty="0"/>
              <a:t> </a:t>
            </a:r>
            <a:r>
              <a:rPr dirty="0" err="1"/>
              <a:t>datos</a:t>
            </a:r>
            <a:r>
              <a:rPr dirty="0"/>
              <a:t> </a:t>
            </a:r>
            <a:r>
              <a:rPr dirty="0" err="1"/>
              <a:t>personales</a:t>
            </a:r>
            <a:r>
              <a:rPr dirty="0"/>
              <a:t> y </a:t>
            </a:r>
            <a:r>
              <a:rPr dirty="0" err="1"/>
              <a:t>financieros</a:t>
            </a:r>
            <a:r>
              <a:rPr dirty="0"/>
              <a:t>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9E47B37-436F-45E1-931B-A965D4C17D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7659" y="4262437"/>
            <a:ext cx="2743200" cy="16668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5878"/>
            <a:ext cx="8229600" cy="1143000"/>
          </a:xfrm>
        </p:spPr>
        <p:txBody>
          <a:bodyPr/>
          <a:lstStyle/>
          <a:p>
            <a:r>
              <a:rPr dirty="0" err="1"/>
              <a:t>Conclusión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65279"/>
            <a:ext cx="8229600" cy="4525963"/>
          </a:xfrm>
        </p:spPr>
        <p:txBody>
          <a:bodyPr/>
          <a:lstStyle/>
          <a:p>
            <a:r>
              <a:rPr dirty="0"/>
              <a:t>La </a:t>
            </a:r>
            <a:r>
              <a:rPr dirty="0" err="1"/>
              <a:t>criptografía</a:t>
            </a:r>
            <a:r>
              <a:rPr dirty="0"/>
              <a:t> ha </a:t>
            </a:r>
            <a:r>
              <a:rPr dirty="0" err="1"/>
              <a:t>evolucionado</a:t>
            </a:r>
            <a:r>
              <a:rPr dirty="0"/>
              <a:t> </a:t>
            </a:r>
            <a:r>
              <a:rPr dirty="0" err="1"/>
              <a:t>desde</a:t>
            </a:r>
            <a:r>
              <a:rPr dirty="0"/>
              <a:t> los </a:t>
            </a:r>
            <a:r>
              <a:rPr dirty="0" err="1"/>
              <a:t>jeroglíficos</a:t>
            </a:r>
            <a:r>
              <a:rPr dirty="0"/>
              <a:t> hasta la </a:t>
            </a:r>
            <a:r>
              <a:rPr dirty="0" err="1"/>
              <a:t>seguridad</a:t>
            </a:r>
            <a:r>
              <a:rPr dirty="0"/>
              <a:t> digital </a:t>
            </a:r>
            <a:r>
              <a:rPr dirty="0" err="1"/>
              <a:t>moderna</a:t>
            </a:r>
            <a:r>
              <a:rPr dirty="0"/>
              <a:t>.</a:t>
            </a:r>
            <a:endParaRPr lang="es-ES" dirty="0"/>
          </a:p>
          <a:p>
            <a:r>
              <a:rPr dirty="0"/>
              <a:t> Es </a:t>
            </a:r>
            <a:r>
              <a:rPr dirty="0" err="1"/>
              <a:t>esencial</a:t>
            </a:r>
            <a:r>
              <a:rPr dirty="0"/>
              <a:t> para </a:t>
            </a:r>
            <a:r>
              <a:rPr dirty="0" err="1"/>
              <a:t>proteger</a:t>
            </a:r>
            <a:r>
              <a:rPr dirty="0"/>
              <a:t> la </a:t>
            </a:r>
            <a:r>
              <a:rPr dirty="0" err="1"/>
              <a:t>información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la era </a:t>
            </a:r>
            <a:r>
              <a:rPr dirty="0" err="1"/>
              <a:t>tecnológica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234</Words>
  <Application>Microsoft Office PowerPoint</Application>
  <PresentationFormat>Presentación en pantalla (4:3)</PresentationFormat>
  <Paragraphs>18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Historia de la Criptografía</vt:lpstr>
      <vt:lpstr>¿Qué es la criptografía?</vt:lpstr>
      <vt:lpstr>Orígenes antiguos</vt:lpstr>
      <vt:lpstr>Edad Media y Renacimiento</vt:lpstr>
      <vt:lpstr>Criptografía en el siglo XX</vt:lpstr>
      <vt:lpstr>Criptografía moderna</vt:lpstr>
      <vt:lpstr>Criptografía actual</vt:lpstr>
      <vt:lpstr>Conclusión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Historia de la Criptografía</dc:title>
  <dc:subject/>
  <dc:creator>Katthy Blandon</dc:creator>
  <cp:keywords/>
  <dc:description>generated using python-pptx</dc:description>
  <cp:lastModifiedBy>Katthy Blandon</cp:lastModifiedBy>
  <cp:revision>2</cp:revision>
  <dcterms:created xsi:type="dcterms:W3CDTF">2013-01-27T09:14:16Z</dcterms:created>
  <dcterms:modified xsi:type="dcterms:W3CDTF">2025-10-29T01:06:11Z</dcterms:modified>
  <cp:category/>
</cp:coreProperties>
</file>