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1E75E3-ADB9-47E9-901C-25BCABF36D5C}" v="64" dt="2025-10-31T00:27:13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Ines Arauz" userId="f54e01dc8b3d99c4" providerId="LiveId" clId="{79A40B5E-BE07-449E-80C8-5987DDD6FB84}"/>
    <pc:docChg chg="undo custSel addSld delSld modSld sldOrd">
      <pc:chgData name="Maria Ines Arauz" userId="f54e01dc8b3d99c4" providerId="LiveId" clId="{79A40B5E-BE07-449E-80C8-5987DDD6FB84}" dt="2025-10-31T00:31:04.881" v="359" actId="5793"/>
      <pc:docMkLst>
        <pc:docMk/>
      </pc:docMkLst>
      <pc:sldChg chg="addSp delSp modSp mod">
        <pc:chgData name="Maria Ines Arauz" userId="f54e01dc8b3d99c4" providerId="LiveId" clId="{79A40B5E-BE07-449E-80C8-5987DDD6FB84}" dt="2025-10-31T00:13:03.974" v="317"/>
        <pc:sldMkLst>
          <pc:docMk/>
          <pc:sldMk cId="3234360110" sldId="256"/>
        </pc:sldMkLst>
        <pc:spChg chg="mod">
          <ac:chgData name="Maria Ines Arauz" userId="f54e01dc8b3d99c4" providerId="LiveId" clId="{79A40B5E-BE07-449E-80C8-5987DDD6FB84}" dt="2025-10-30T23:47:21.914" v="88" actId="14100"/>
          <ac:spMkLst>
            <pc:docMk/>
            <pc:sldMk cId="3234360110" sldId="256"/>
            <ac:spMk id="2" creationId="{82C21142-7205-C4C2-F4E3-A92AA9901B6B}"/>
          </ac:spMkLst>
        </pc:spChg>
        <pc:spChg chg="mod">
          <ac:chgData name="Maria Ines Arauz" userId="f54e01dc8b3d99c4" providerId="LiveId" clId="{79A40B5E-BE07-449E-80C8-5987DDD6FB84}" dt="2025-10-30T23:47:06.578" v="86" actId="1076"/>
          <ac:spMkLst>
            <pc:docMk/>
            <pc:sldMk cId="3234360110" sldId="256"/>
            <ac:spMk id="3" creationId="{339658EF-1483-47A8-4BAE-97603074C307}"/>
          </ac:spMkLst>
        </pc:spChg>
        <pc:spChg chg="add del mod">
          <ac:chgData name="Maria Ines Arauz" userId="f54e01dc8b3d99c4" providerId="LiveId" clId="{79A40B5E-BE07-449E-80C8-5987DDD6FB84}" dt="2025-10-30T23:46:16.580" v="75"/>
          <ac:spMkLst>
            <pc:docMk/>
            <pc:sldMk cId="3234360110" sldId="256"/>
            <ac:spMk id="4" creationId="{035CC2DE-7EEA-8B27-B722-50624D512764}"/>
          </ac:spMkLst>
        </pc:spChg>
        <pc:spChg chg="add mod">
          <ac:chgData name="Maria Ines Arauz" userId="f54e01dc8b3d99c4" providerId="LiveId" clId="{79A40B5E-BE07-449E-80C8-5987DDD6FB84}" dt="2025-10-30T23:46:24.212" v="77"/>
          <ac:spMkLst>
            <pc:docMk/>
            <pc:sldMk cId="3234360110" sldId="256"/>
            <ac:spMk id="5" creationId="{46C3EA6F-18C8-D6BF-4EF0-6FA6E253ACC4}"/>
          </ac:spMkLst>
        </pc:spChg>
        <pc:spChg chg="add mod">
          <ac:chgData name="Maria Ines Arauz" userId="f54e01dc8b3d99c4" providerId="LiveId" clId="{79A40B5E-BE07-449E-80C8-5987DDD6FB84}" dt="2025-10-30T23:46:26.028" v="78"/>
          <ac:spMkLst>
            <pc:docMk/>
            <pc:sldMk cId="3234360110" sldId="256"/>
            <ac:spMk id="6" creationId="{B0B324A6-C3D0-A948-DFD6-BBE77ADA731E}"/>
          </ac:spMkLst>
        </pc:spChg>
        <pc:spChg chg="add mod">
          <ac:chgData name="Maria Ines Arauz" userId="f54e01dc8b3d99c4" providerId="LiveId" clId="{79A40B5E-BE07-449E-80C8-5987DDD6FB84}" dt="2025-10-30T23:46:26.624" v="79"/>
          <ac:spMkLst>
            <pc:docMk/>
            <pc:sldMk cId="3234360110" sldId="256"/>
            <ac:spMk id="7" creationId="{0E1C5B77-4819-CFA5-D082-C8883D350E4E}"/>
          </ac:spMkLst>
        </pc:spChg>
        <pc:spChg chg="add mod">
          <ac:chgData name="Maria Ines Arauz" userId="f54e01dc8b3d99c4" providerId="LiveId" clId="{79A40B5E-BE07-449E-80C8-5987DDD6FB84}" dt="2025-10-30T23:46:53.795" v="83" actId="1076"/>
          <ac:spMkLst>
            <pc:docMk/>
            <pc:sldMk cId="3234360110" sldId="256"/>
            <ac:spMk id="8" creationId="{73DE7B0E-2DCB-39B5-2920-0F36C253FFC0}"/>
          </ac:spMkLst>
        </pc:spChg>
        <pc:spChg chg="add mod">
          <ac:chgData name="Maria Ines Arauz" userId="f54e01dc8b3d99c4" providerId="LiveId" clId="{79A40B5E-BE07-449E-80C8-5987DDD6FB84}" dt="2025-10-31T00:13:03.974" v="317"/>
          <ac:spMkLst>
            <pc:docMk/>
            <pc:sldMk cId="3234360110" sldId="256"/>
            <ac:spMk id="9" creationId="{38F70C3D-5E92-6A6D-E0BB-9F5F67DCC643}"/>
          </ac:spMkLst>
        </pc:spChg>
      </pc:sldChg>
      <pc:sldChg chg="modSp mod ord">
        <pc:chgData name="Maria Ines Arauz" userId="f54e01dc8b3d99c4" providerId="LiveId" clId="{79A40B5E-BE07-449E-80C8-5987DDD6FB84}" dt="2025-10-30T23:58:59.623" v="174"/>
        <pc:sldMkLst>
          <pc:docMk/>
          <pc:sldMk cId="997238455" sldId="257"/>
        </pc:sldMkLst>
        <pc:spChg chg="mod">
          <ac:chgData name="Maria Ines Arauz" userId="f54e01dc8b3d99c4" providerId="LiveId" clId="{79A40B5E-BE07-449E-80C8-5987DDD6FB84}" dt="2025-10-30T23:48:51.713" v="121" actId="20577"/>
          <ac:spMkLst>
            <pc:docMk/>
            <pc:sldMk cId="997238455" sldId="257"/>
            <ac:spMk id="3" creationId="{EBE1C548-78EA-42A4-27FE-2316612CB820}"/>
          </ac:spMkLst>
        </pc:spChg>
      </pc:sldChg>
      <pc:sldChg chg="modSp mod">
        <pc:chgData name="Maria Ines Arauz" userId="f54e01dc8b3d99c4" providerId="LiveId" clId="{79A40B5E-BE07-449E-80C8-5987DDD6FB84}" dt="2025-10-30T23:59:20.276" v="175" actId="255"/>
        <pc:sldMkLst>
          <pc:docMk/>
          <pc:sldMk cId="2760496228" sldId="258"/>
        </pc:sldMkLst>
        <pc:spChg chg="mod">
          <ac:chgData name="Maria Ines Arauz" userId="f54e01dc8b3d99c4" providerId="LiveId" clId="{79A40B5E-BE07-449E-80C8-5987DDD6FB84}" dt="2025-10-30T23:59:20.276" v="175" actId="255"/>
          <ac:spMkLst>
            <pc:docMk/>
            <pc:sldMk cId="2760496228" sldId="258"/>
            <ac:spMk id="2" creationId="{6622662D-F358-BA5A-F0A8-E40160608A3E}"/>
          </ac:spMkLst>
        </pc:spChg>
        <pc:spChg chg="mod">
          <ac:chgData name="Maria Ines Arauz" userId="f54e01dc8b3d99c4" providerId="LiveId" clId="{79A40B5E-BE07-449E-80C8-5987DDD6FB84}" dt="2025-10-30T23:55:48.950" v="155" actId="14100"/>
          <ac:spMkLst>
            <pc:docMk/>
            <pc:sldMk cId="2760496228" sldId="258"/>
            <ac:spMk id="3" creationId="{7649C17A-CDA2-92AB-6664-CA95F824F1D9}"/>
          </ac:spMkLst>
        </pc:spChg>
      </pc:sldChg>
      <pc:sldChg chg="ord">
        <pc:chgData name="Maria Ines Arauz" userId="f54e01dc8b3d99c4" providerId="LiveId" clId="{79A40B5E-BE07-449E-80C8-5987DDD6FB84}" dt="2025-10-31T00:07:59.332" v="282"/>
        <pc:sldMkLst>
          <pc:docMk/>
          <pc:sldMk cId="546634579" sldId="259"/>
        </pc:sldMkLst>
      </pc:sldChg>
      <pc:sldChg chg="modSp new mod setBg">
        <pc:chgData name="Maria Ines Arauz" userId="f54e01dc8b3d99c4" providerId="LiveId" clId="{79A40B5E-BE07-449E-80C8-5987DDD6FB84}" dt="2025-10-31T00:25:01.995" v="341" actId="20577"/>
        <pc:sldMkLst>
          <pc:docMk/>
          <pc:sldMk cId="4110756391" sldId="260"/>
        </pc:sldMkLst>
        <pc:spChg chg="mod">
          <ac:chgData name="Maria Ines Arauz" userId="f54e01dc8b3d99c4" providerId="LiveId" clId="{79A40B5E-BE07-449E-80C8-5987DDD6FB84}" dt="2025-10-30T23:56:34.988" v="161" actId="1076"/>
          <ac:spMkLst>
            <pc:docMk/>
            <pc:sldMk cId="4110756391" sldId="260"/>
            <ac:spMk id="2" creationId="{469C70AF-ED6B-7DF2-736C-5A2A23A641F7}"/>
          </ac:spMkLst>
        </pc:spChg>
        <pc:spChg chg="mod">
          <ac:chgData name="Maria Ines Arauz" userId="f54e01dc8b3d99c4" providerId="LiveId" clId="{79A40B5E-BE07-449E-80C8-5987DDD6FB84}" dt="2025-10-31T00:25:01.995" v="341" actId="20577"/>
          <ac:spMkLst>
            <pc:docMk/>
            <pc:sldMk cId="4110756391" sldId="260"/>
            <ac:spMk id="3" creationId="{FE5BB444-C509-8B3B-8CF5-7BD805610F2C}"/>
          </ac:spMkLst>
        </pc:spChg>
      </pc:sldChg>
      <pc:sldChg chg="modSp new mod setBg">
        <pc:chgData name="Maria Ines Arauz" userId="f54e01dc8b3d99c4" providerId="LiveId" clId="{79A40B5E-BE07-449E-80C8-5987DDD6FB84}" dt="2025-10-31T00:24:39.170" v="329" actId="20577"/>
        <pc:sldMkLst>
          <pc:docMk/>
          <pc:sldMk cId="2110519174" sldId="261"/>
        </pc:sldMkLst>
        <pc:spChg chg="mod">
          <ac:chgData name="Maria Ines Arauz" userId="f54e01dc8b3d99c4" providerId="LiveId" clId="{79A40B5E-BE07-449E-80C8-5987DDD6FB84}" dt="2025-10-30T23:57:53.971" v="165" actId="14100"/>
          <ac:spMkLst>
            <pc:docMk/>
            <pc:sldMk cId="2110519174" sldId="261"/>
            <ac:spMk id="2" creationId="{C76196DE-A588-2A46-25F0-7D76F7AB4BF5}"/>
          </ac:spMkLst>
        </pc:spChg>
        <pc:spChg chg="mod">
          <ac:chgData name="Maria Ines Arauz" userId="f54e01dc8b3d99c4" providerId="LiveId" clId="{79A40B5E-BE07-449E-80C8-5987DDD6FB84}" dt="2025-10-31T00:24:39.170" v="329" actId="20577"/>
          <ac:spMkLst>
            <pc:docMk/>
            <pc:sldMk cId="2110519174" sldId="261"/>
            <ac:spMk id="3" creationId="{3B015F1C-DEFA-A140-F6B1-6D9135840F24}"/>
          </ac:spMkLst>
        </pc:spChg>
      </pc:sldChg>
      <pc:sldChg chg="addSp delSp modSp new del mod setBg">
        <pc:chgData name="Maria Ines Arauz" userId="f54e01dc8b3d99c4" providerId="LiveId" clId="{79A40B5E-BE07-449E-80C8-5987DDD6FB84}" dt="2025-10-31T00:03:47.343" v="229" actId="680"/>
        <pc:sldMkLst>
          <pc:docMk/>
          <pc:sldMk cId="2340808743" sldId="262"/>
        </pc:sldMkLst>
        <pc:spChg chg="mod">
          <ac:chgData name="Maria Ines Arauz" userId="f54e01dc8b3d99c4" providerId="LiveId" clId="{79A40B5E-BE07-449E-80C8-5987DDD6FB84}" dt="2025-10-31T00:03:46.955" v="228" actId="14100"/>
          <ac:spMkLst>
            <pc:docMk/>
            <pc:sldMk cId="2340808743" sldId="262"/>
            <ac:spMk id="2" creationId="{0E26469B-61AA-9D7B-3275-D8B38200838E}"/>
          </ac:spMkLst>
        </pc:spChg>
        <pc:spChg chg="add del mod">
          <ac:chgData name="Maria Ines Arauz" userId="f54e01dc8b3d99c4" providerId="LiveId" clId="{79A40B5E-BE07-449E-80C8-5987DDD6FB84}" dt="2025-10-31T00:03:46.576" v="226" actId="207"/>
          <ac:spMkLst>
            <pc:docMk/>
            <pc:sldMk cId="2340808743" sldId="262"/>
            <ac:spMk id="3" creationId="{1EC91BB6-DAAA-AB2A-9D51-A3A8C07D2277}"/>
          </ac:spMkLst>
        </pc:spChg>
        <pc:spChg chg="add del mod">
          <ac:chgData name="Maria Ines Arauz" userId="f54e01dc8b3d99c4" providerId="LiveId" clId="{79A40B5E-BE07-449E-80C8-5987DDD6FB84}" dt="2025-10-31T00:03:39.318" v="218" actId="22"/>
          <ac:spMkLst>
            <pc:docMk/>
            <pc:sldMk cId="2340808743" sldId="262"/>
            <ac:spMk id="5" creationId="{23FCF1CB-39C3-9305-7969-E38D8922EDE9}"/>
          </ac:spMkLst>
        </pc:spChg>
      </pc:sldChg>
      <pc:sldChg chg="modSp new mod ord setBg">
        <pc:chgData name="Maria Ines Arauz" userId="f54e01dc8b3d99c4" providerId="LiveId" clId="{79A40B5E-BE07-449E-80C8-5987DDD6FB84}" dt="2025-10-31T00:08:17.971" v="284"/>
        <pc:sldMkLst>
          <pc:docMk/>
          <pc:sldMk cId="2504069358" sldId="262"/>
        </pc:sldMkLst>
        <pc:spChg chg="mod">
          <ac:chgData name="Maria Ines Arauz" userId="f54e01dc8b3d99c4" providerId="LiveId" clId="{79A40B5E-BE07-449E-80C8-5987DDD6FB84}" dt="2025-10-31T00:07:54.474" v="280" actId="14100"/>
          <ac:spMkLst>
            <pc:docMk/>
            <pc:sldMk cId="2504069358" sldId="262"/>
            <ac:spMk id="2" creationId="{D9A60F1A-558C-99A9-D427-E4B79736AD00}"/>
          </ac:spMkLst>
        </pc:spChg>
        <pc:spChg chg="mod">
          <ac:chgData name="Maria Ines Arauz" userId="f54e01dc8b3d99c4" providerId="LiveId" clId="{79A40B5E-BE07-449E-80C8-5987DDD6FB84}" dt="2025-10-31T00:07:50.344" v="279" actId="27636"/>
          <ac:spMkLst>
            <pc:docMk/>
            <pc:sldMk cId="2504069358" sldId="262"/>
            <ac:spMk id="3" creationId="{6A9F811D-4EB1-E296-A2B3-E8777C2B07C8}"/>
          </ac:spMkLst>
        </pc:spChg>
      </pc:sldChg>
      <pc:sldChg chg="modSp new mod setBg">
        <pc:chgData name="Maria Ines Arauz" userId="f54e01dc8b3d99c4" providerId="LiveId" clId="{79A40B5E-BE07-449E-80C8-5987DDD6FB84}" dt="2025-10-31T00:10:31.566" v="304" actId="27636"/>
        <pc:sldMkLst>
          <pc:docMk/>
          <pc:sldMk cId="2544724162" sldId="263"/>
        </pc:sldMkLst>
        <pc:spChg chg="mod">
          <ac:chgData name="Maria Ines Arauz" userId="f54e01dc8b3d99c4" providerId="LiveId" clId="{79A40B5E-BE07-449E-80C8-5987DDD6FB84}" dt="2025-10-31T00:09:22.915" v="292" actId="2711"/>
          <ac:spMkLst>
            <pc:docMk/>
            <pc:sldMk cId="2544724162" sldId="263"/>
            <ac:spMk id="2" creationId="{003749FD-A580-B331-D037-81B498B4FFE6}"/>
          </ac:spMkLst>
        </pc:spChg>
        <pc:spChg chg="mod">
          <ac:chgData name="Maria Ines Arauz" userId="f54e01dc8b3d99c4" providerId="LiveId" clId="{79A40B5E-BE07-449E-80C8-5987DDD6FB84}" dt="2025-10-31T00:10:31.566" v="304" actId="27636"/>
          <ac:spMkLst>
            <pc:docMk/>
            <pc:sldMk cId="2544724162" sldId="263"/>
            <ac:spMk id="3" creationId="{6DE985CC-3A89-36A5-57F5-3F1D594FCE80}"/>
          </ac:spMkLst>
        </pc:spChg>
      </pc:sldChg>
      <pc:sldChg chg="modSp new mod setBg">
        <pc:chgData name="Maria Ines Arauz" userId="f54e01dc8b3d99c4" providerId="LiveId" clId="{79A40B5E-BE07-449E-80C8-5987DDD6FB84}" dt="2025-10-31T00:31:04.881" v="359" actId="5793"/>
        <pc:sldMkLst>
          <pc:docMk/>
          <pc:sldMk cId="3026406009" sldId="264"/>
        </pc:sldMkLst>
        <pc:spChg chg="mod">
          <ac:chgData name="Maria Ines Arauz" userId="f54e01dc8b3d99c4" providerId="LiveId" clId="{79A40B5E-BE07-449E-80C8-5987DDD6FB84}" dt="2025-10-31T00:12:18.774" v="313" actId="2711"/>
          <ac:spMkLst>
            <pc:docMk/>
            <pc:sldMk cId="3026406009" sldId="264"/>
            <ac:spMk id="2" creationId="{7FA01014-EB5B-C4E2-C67A-85F01D2D5472}"/>
          </ac:spMkLst>
        </pc:spChg>
        <pc:spChg chg="mod">
          <ac:chgData name="Maria Ines Arauz" userId="f54e01dc8b3d99c4" providerId="LiveId" clId="{79A40B5E-BE07-449E-80C8-5987DDD6FB84}" dt="2025-10-31T00:31:04.881" v="359" actId="5793"/>
          <ac:spMkLst>
            <pc:docMk/>
            <pc:sldMk cId="3026406009" sldId="264"/>
            <ac:spMk id="3" creationId="{B522ACA1-2966-3112-9643-6951305ABC7D}"/>
          </ac:spMkLst>
        </pc:spChg>
      </pc:sldChg>
      <pc:sldChg chg="modSp new mod setBg">
        <pc:chgData name="Maria Ines Arauz" userId="f54e01dc8b3d99c4" providerId="LiveId" clId="{79A40B5E-BE07-449E-80C8-5987DDD6FB84}" dt="2025-10-31T00:25:23.860" v="344" actId="14100"/>
        <pc:sldMkLst>
          <pc:docMk/>
          <pc:sldMk cId="3474796658" sldId="265"/>
        </pc:sldMkLst>
        <pc:spChg chg="mod">
          <ac:chgData name="Maria Ines Arauz" userId="f54e01dc8b3d99c4" providerId="LiveId" clId="{79A40B5E-BE07-449E-80C8-5987DDD6FB84}" dt="2025-10-31T00:25:23.860" v="344" actId="14100"/>
          <ac:spMkLst>
            <pc:docMk/>
            <pc:sldMk cId="3474796658" sldId="265"/>
            <ac:spMk id="2" creationId="{527EFD80-AE05-B93C-B5E1-500091C368BA}"/>
          </ac:spMkLst>
        </pc:spChg>
        <pc:spChg chg="mod">
          <ac:chgData name="Maria Ines Arauz" userId="f54e01dc8b3d99c4" providerId="LiveId" clId="{79A40B5E-BE07-449E-80C8-5987DDD6FB84}" dt="2025-10-31T00:25:12.797" v="343" actId="14100"/>
          <ac:spMkLst>
            <pc:docMk/>
            <pc:sldMk cId="3474796658" sldId="265"/>
            <ac:spMk id="3" creationId="{FFDDE1BE-2CBC-3192-5916-08ACCF92A336}"/>
          </ac:spMkLst>
        </pc:spChg>
      </pc:sldChg>
      <pc:sldChg chg="modSp new mod setBg">
        <pc:chgData name="Maria Ines Arauz" userId="f54e01dc8b3d99c4" providerId="LiveId" clId="{79A40B5E-BE07-449E-80C8-5987DDD6FB84}" dt="2025-10-31T00:27:13.962" v="352"/>
        <pc:sldMkLst>
          <pc:docMk/>
          <pc:sldMk cId="4186738554" sldId="266"/>
        </pc:sldMkLst>
        <pc:spChg chg="mod">
          <ac:chgData name="Maria Ines Arauz" userId="f54e01dc8b3d99c4" providerId="LiveId" clId="{79A40B5E-BE07-449E-80C8-5987DDD6FB84}" dt="2025-10-31T00:26:57.684" v="351" actId="2711"/>
          <ac:spMkLst>
            <pc:docMk/>
            <pc:sldMk cId="4186738554" sldId="266"/>
            <ac:spMk id="2" creationId="{F682E2D7-8860-55DA-BA39-B3E47387C044}"/>
          </ac:spMkLst>
        </pc:spChg>
        <pc:spChg chg="mod">
          <ac:chgData name="Maria Ines Arauz" userId="f54e01dc8b3d99c4" providerId="LiveId" clId="{79A40B5E-BE07-449E-80C8-5987DDD6FB84}" dt="2025-10-31T00:27:13.962" v="352"/>
          <ac:spMkLst>
            <pc:docMk/>
            <pc:sldMk cId="4186738554" sldId="266"/>
            <ac:spMk id="3" creationId="{3128FFBD-EC69-0CD6-84A2-11DB956BD2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6B6BC-AA5C-CD71-6714-6B1EC28E2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D2C72F-7247-D945-07B1-3459E8A5A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F60541-0BD5-D46F-9B5F-46851CE4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FFF3E5-CA96-2EC8-411B-A7883F3D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B8EAE6-7211-2924-A41C-AE6F7AE4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0487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B99005-F56B-0003-D357-9E665BD97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050C50-B3B4-6BAA-DE64-DB0E91307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8B9E2D-DE75-F0B0-27F7-765EDDF2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DC72CE-5285-FFE4-1519-207424300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5DD43C-222E-6695-6DCE-3C4DCE55D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5780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01BEC80-5841-6BCD-D45F-E1F03471F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968C71-8864-A5EE-D146-435382559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2489B1-50DC-DF0D-5857-696C69BB3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8905B5-3D1C-BCCB-CE47-875CDE24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60B243-ED0C-49F3-F446-E0078CF26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6068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F1A59-DD7D-0F07-E8A9-73D150825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31DA06-DC1E-03FE-0F08-D8EC51C63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AF9242-6498-3F0F-6FEA-52809F18B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7953B8-2C64-BFB9-0D7A-6A5CC994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7A8CE5-6D87-A6D1-3AC8-1E06B8AF6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8578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7FEC3B-C952-EB49-58AE-D3FA19FA3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ABB6FC-0CFA-CE39-A0B2-189501B14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0920B1-1602-4BE3-2FCE-D65DF1D4B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3E0473-17E7-E8CC-9DC2-F975E9249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B92A38-71A6-7A83-771E-4FB0046A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037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7A355-82A0-A430-39B0-A36447B9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862F25-3578-36AB-9D13-9B7C6BB9CE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3B1EE-FE75-793A-CAFC-5A5A971FE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8F4C26-1096-344B-736E-57E9CEF0E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E007DB-6BA5-D9E4-E13E-38387929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E977FB-94E7-5525-E1F9-EEC354C22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9101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94AB5-7A88-1E24-992E-104FE5FFC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A24C5E-EC0E-1968-6494-5AC0C4BA4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AEB5E6-AF89-A121-3453-DEE4B7677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3E09A1-1614-7517-0BD0-49257D217D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4E59DB-55C8-DF41-6440-9C42B4325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B7A0C5-3E37-36E8-8802-DD611FD3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DA3120-BC0D-745E-C401-F7900783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460D53-3C72-E9D6-B66B-22B6EB319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74543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1EC92-32A6-9E76-DAB0-C296FB1B9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499CD3-7AB2-AE86-D23C-91BC4B285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23D5B0-CC5F-5E09-276C-6B89C1695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981CFE-73C5-3935-DA9A-DDF65EA9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60629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32EBA0-480C-963A-D27C-988C8518C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05CF73-160C-C608-6A0A-77915A12E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02417C-627B-8F9C-FEB2-E88687A5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5018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4002DF-088C-7F41-5B3C-DA6ECA7A5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3F0660-C746-028D-5F48-775B3A50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7539E1-59BD-F93C-D62C-4E1079685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31FFA8-62D2-BD55-6B31-F71A4FA8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62C2F5-0D3A-EB30-8042-651AAEA1F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4363A9-B2CB-08DA-5FCE-76C77B72B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4206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149D0-B914-3347-9906-B13C4EA66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01EDA6-B88E-3B42-71A0-13FBF46ED7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70C253-58B7-69D2-A053-5A4B7E4AB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9798E0-454E-2F99-AB07-8723380E2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0EEEF1-CDE7-95FE-9D26-C3B65B14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43D16E-702C-057C-6DE4-837A6A27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61228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7AE278-D7D9-6248-F2B8-9F446060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6B922D-989D-C1E0-5E15-E55762E73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DA6F18-371B-FD80-FCD7-D4D183A73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0B3085-3955-458E-A280-F9988E06259A}" type="datetimeFigureOut">
              <a:rPr lang="es-419" smtClean="0"/>
              <a:t>30/10/2025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EE69C2-F0F1-1868-25E6-A97968E7B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04AEB7-52BD-C430-A86E-93FB7E4D4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F2094-BB7C-438C-B334-CEACD736F702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530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C21142-7205-C4C2-F4E3-A92AA9901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21698"/>
            <a:ext cx="8948468" cy="3862630"/>
          </a:xfrm>
        </p:spPr>
        <p:txBody>
          <a:bodyPr>
            <a:normAutofit/>
          </a:bodyPr>
          <a:lstStyle/>
          <a:p>
            <a:r>
              <a:rPr lang="es-419" sz="5400" dirty="0">
                <a:solidFill>
                  <a:schemeClr val="bg2">
                    <a:lumMod val="10000"/>
                  </a:schemeClr>
                </a:solidFill>
                <a:latin typeface="Goudy Stout" panose="0202090407030B020401" pitchFamily="18" charset="0"/>
              </a:rPr>
              <a:t>Programa PSEINT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9658EF-1483-47A8-4BAE-97603074C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7774" y="4353464"/>
            <a:ext cx="8396377" cy="1673524"/>
          </a:xfrm>
        </p:spPr>
        <p:txBody>
          <a:bodyPr/>
          <a:lstStyle/>
          <a:p>
            <a:endParaRPr lang="es-419" dirty="0"/>
          </a:p>
          <a:p>
            <a:endParaRPr lang="es-419" dirty="0"/>
          </a:p>
          <a:p>
            <a:endParaRPr lang="es-419" dirty="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46C3EA6F-18C8-D6BF-4EF0-6FA6E253ACC4}"/>
              </a:ext>
            </a:extLst>
          </p:cNvPr>
          <p:cNvSpPr txBox="1">
            <a:spLocks/>
          </p:cNvSpPr>
          <p:nvPr/>
        </p:nvSpPr>
        <p:spPr>
          <a:xfrm>
            <a:off x="2452777" y="3896264"/>
            <a:ext cx="8396377" cy="16735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419"/>
          </a:p>
          <a:p>
            <a:endParaRPr lang="es-419"/>
          </a:p>
          <a:p>
            <a:endParaRPr lang="es-419" dirty="0"/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B0B324A6-C3D0-A948-DFD6-BBE77ADA731E}"/>
              </a:ext>
            </a:extLst>
          </p:cNvPr>
          <p:cNvSpPr txBox="1">
            <a:spLocks/>
          </p:cNvSpPr>
          <p:nvPr/>
        </p:nvSpPr>
        <p:spPr>
          <a:xfrm>
            <a:off x="2605177" y="4048664"/>
            <a:ext cx="8396377" cy="16735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419"/>
          </a:p>
          <a:p>
            <a:endParaRPr lang="es-419"/>
          </a:p>
          <a:p>
            <a:endParaRPr lang="es-419" dirty="0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0E1C5B77-4819-CFA5-D082-C8883D350E4E}"/>
              </a:ext>
            </a:extLst>
          </p:cNvPr>
          <p:cNvSpPr txBox="1">
            <a:spLocks/>
          </p:cNvSpPr>
          <p:nvPr/>
        </p:nvSpPr>
        <p:spPr>
          <a:xfrm>
            <a:off x="2757577" y="4201064"/>
            <a:ext cx="8396377" cy="16735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419"/>
          </a:p>
          <a:p>
            <a:endParaRPr lang="es-419"/>
          </a:p>
          <a:p>
            <a:endParaRPr lang="es-419" dirty="0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73DE7B0E-2DCB-39B5-2920-0F36C253FFC0}"/>
              </a:ext>
            </a:extLst>
          </p:cNvPr>
          <p:cNvSpPr txBox="1">
            <a:spLocks/>
          </p:cNvSpPr>
          <p:nvPr/>
        </p:nvSpPr>
        <p:spPr>
          <a:xfrm>
            <a:off x="2376577" y="4124864"/>
            <a:ext cx="8396377" cy="16735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419"/>
          </a:p>
          <a:p>
            <a:endParaRPr lang="es-419"/>
          </a:p>
          <a:p>
            <a:endParaRPr lang="es-419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38F70C3D-5E92-6A6D-E0BB-9F5F67DCC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151" y="4256725"/>
            <a:ext cx="461389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Asignatura: Computación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s-419" altLang="es-419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Nombre: </a:t>
            </a:r>
            <a:r>
              <a:rPr kumimoji="0" lang="es-419" altLang="es-419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María Inés Arauz Navarro</a:t>
            </a:r>
            <a:r>
              <a:rPr lang="es-419" sz="2000" dirty="0"/>
              <a:t> ✨</a:t>
            </a:r>
            <a:endParaRPr kumimoji="0" lang="es-419" altLang="es-419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Grado: 7mo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Tema: </a:t>
            </a:r>
            <a:r>
              <a:rPr kumimoji="0" lang="es-419" altLang="es-419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Fundamentos de PSeInt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419" altLang="es-419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Fecha</a:t>
            </a:r>
            <a:r>
              <a:rPr lang="en-US" altLang="es-419" sz="2000" i="1" dirty="0">
                <a:latin typeface="Arial" panose="020B0604020202020204" pitchFamily="34" charset="0"/>
              </a:rPr>
              <a:t>:30/10/2025</a:t>
            </a:r>
            <a:endParaRPr kumimoji="0" lang="es-419" altLang="es-419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360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82E2D7-8860-55DA-BA39-B3E47387C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02030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Conclusión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28FFBD-EC69-0CD6-84A2-11DB956BD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/>
              <a:t>Con PSeInt aprendemos:</a:t>
            </a:r>
          </a:p>
          <a:p>
            <a:r>
              <a:rPr lang="es-419" dirty="0"/>
              <a:t>A </a:t>
            </a:r>
            <a:r>
              <a:rPr lang="es-419" b="1" dirty="0"/>
              <a:t>pensar paso a paso</a:t>
            </a:r>
            <a:r>
              <a:rPr lang="es-419" dirty="0"/>
              <a:t>.</a:t>
            </a:r>
          </a:p>
          <a:p>
            <a:r>
              <a:rPr lang="es-419" dirty="0"/>
              <a:t>A </a:t>
            </a:r>
            <a:r>
              <a:rPr lang="es-419" b="1" dirty="0"/>
              <a:t>dar instrucciones claras</a:t>
            </a:r>
            <a:r>
              <a:rPr lang="es-419" dirty="0"/>
              <a:t> a la computadora.</a:t>
            </a:r>
          </a:p>
          <a:p>
            <a:r>
              <a:rPr lang="es-419" dirty="0"/>
              <a:t>A usar </a:t>
            </a:r>
            <a:r>
              <a:rPr lang="es-419" b="1" dirty="0"/>
              <a:t>condicionales y ciclos</a:t>
            </a:r>
            <a:r>
              <a:rPr lang="es-419" dirty="0"/>
              <a:t> para crear programas lógicos.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4186738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119C6-3071-B86B-47F0-6587C8A0E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8288" y="517585"/>
            <a:ext cx="8620664" cy="3588589"/>
          </a:xfrm>
        </p:spPr>
        <p:txBody>
          <a:bodyPr>
            <a:normAutofit/>
          </a:bodyPr>
          <a:lstStyle/>
          <a:p>
            <a:r>
              <a:rPr lang="es-NI" dirty="0">
                <a:latin typeface="Goudy Stout" panose="0202090407030B020401" pitchFamily="18" charset="0"/>
              </a:rPr>
              <a:t>¡</a:t>
            </a:r>
            <a:r>
              <a:rPr lang="en-US" dirty="0">
                <a:latin typeface="Goudy Stout" panose="0202090407030B020401" pitchFamily="18" charset="0"/>
              </a:rPr>
              <a:t>Gracias </a:t>
            </a:r>
            <a:r>
              <a:rPr lang="en-US" dirty="0" err="1">
                <a:latin typeface="Goudy Stout" panose="0202090407030B020401" pitchFamily="18" charset="0"/>
              </a:rPr>
              <a:t>por</a:t>
            </a:r>
            <a:r>
              <a:rPr lang="en-US" dirty="0">
                <a:latin typeface="Goudy Stout" panose="0202090407030B020401" pitchFamily="18" charset="0"/>
              </a:rPr>
              <a:t> </a:t>
            </a:r>
            <a:r>
              <a:rPr lang="en-US" dirty="0" err="1">
                <a:latin typeface="Goudy Stout" panose="0202090407030B020401" pitchFamily="18" charset="0"/>
              </a:rPr>
              <a:t>su</a:t>
            </a:r>
            <a:r>
              <a:rPr lang="en-US" dirty="0">
                <a:latin typeface="Goudy Stout" panose="0202090407030B020401" pitchFamily="18" charset="0"/>
              </a:rPr>
              <a:t> </a:t>
            </a:r>
            <a:r>
              <a:rPr lang="en-US" dirty="0" err="1">
                <a:latin typeface="Goudy Stout" panose="0202090407030B020401" pitchFamily="18" charset="0"/>
              </a:rPr>
              <a:t>atencion</a:t>
            </a:r>
            <a:r>
              <a:rPr lang="en-US" dirty="0">
                <a:latin typeface="Goudy Stout" panose="0202090407030B020401" pitchFamily="18" charset="0"/>
              </a:rPr>
              <a:t>!</a:t>
            </a:r>
            <a:endParaRPr lang="es-419" dirty="0">
              <a:latin typeface="Goudy Stout" panose="0202090407030B0204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63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FEAEC-3E54-ADEA-8B75-4FF10D114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66491"/>
            <a:ext cx="10515600" cy="6021238"/>
          </a:xfrm>
        </p:spPr>
        <p:txBody>
          <a:bodyPr/>
          <a:lstStyle/>
          <a:p>
            <a:r>
              <a:rPr lang="es-NI" dirty="0">
                <a:latin typeface="Broadway" panose="04040905080B02020502" pitchFamily="82" charset="0"/>
              </a:rPr>
              <a:t>¿Qué es </a:t>
            </a:r>
            <a:r>
              <a:rPr lang="es-NI" dirty="0" err="1">
                <a:latin typeface="Broadway" panose="04040905080B02020502" pitchFamily="82" charset="0"/>
              </a:rPr>
              <a:t>Pseint</a:t>
            </a:r>
            <a:r>
              <a:rPr lang="es-NI" dirty="0">
                <a:latin typeface="Broadway" panose="04040905080B02020502" pitchFamily="82" charset="0"/>
              </a:rPr>
              <a:t>?</a:t>
            </a:r>
            <a:endParaRPr lang="es-419" dirty="0">
              <a:latin typeface="Broadway" panose="04040905080B02020502" pitchFamily="8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E1C548-78EA-42A4-27FE-2316612CB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4627"/>
            <a:ext cx="10515600" cy="3002442"/>
          </a:xfrm>
        </p:spPr>
        <p:txBody>
          <a:bodyPr/>
          <a:lstStyle/>
          <a:p>
            <a:r>
              <a:rPr lang="es-419" dirty="0"/>
              <a:t>PSeInt significa </a:t>
            </a:r>
            <a:r>
              <a:rPr lang="es-419" b="1" dirty="0" err="1"/>
              <a:t>PSeudocódigo</a:t>
            </a:r>
            <a:r>
              <a:rPr lang="es-419" b="1" dirty="0"/>
              <a:t> Intérprete</a:t>
            </a:r>
            <a:r>
              <a:rPr lang="es-419" dirty="0"/>
              <a:t>.</a:t>
            </a:r>
            <a:br>
              <a:rPr lang="es-419" dirty="0"/>
            </a:br>
            <a:r>
              <a:rPr lang="es-419" dirty="0"/>
              <a:t>Es un programa que nos ayuda a </a:t>
            </a:r>
            <a:r>
              <a:rPr lang="es-419" b="1" dirty="0"/>
              <a:t>aprender a programar paso a paso</a:t>
            </a:r>
            <a:r>
              <a:rPr lang="es-419" dirty="0"/>
              <a:t> sin usar un lenguaje complicado.</a:t>
            </a:r>
            <a:br>
              <a:rPr lang="es-419" dirty="0"/>
            </a:br>
            <a:r>
              <a:rPr lang="es-419" dirty="0"/>
              <a:t>🔹 Fue creado en </a:t>
            </a:r>
            <a:r>
              <a:rPr lang="es-419" b="1" dirty="0"/>
              <a:t>Argentina</a:t>
            </a:r>
            <a:r>
              <a:rPr lang="es-419" dirty="0"/>
              <a:t>.</a:t>
            </a:r>
            <a:br>
              <a:rPr lang="es-419" dirty="0"/>
            </a:br>
            <a:r>
              <a:rPr lang="es-419" dirty="0"/>
              <a:t>🔹 Es muy usado por </a:t>
            </a:r>
            <a:r>
              <a:rPr lang="es-419" b="1" dirty="0"/>
              <a:t>estudiantes</a:t>
            </a:r>
            <a:r>
              <a:rPr lang="es-419" dirty="0"/>
              <a:t> para practicar la </a:t>
            </a:r>
            <a:r>
              <a:rPr lang="es-419" b="1" dirty="0"/>
              <a:t>lógica de programación</a:t>
            </a:r>
            <a:r>
              <a:rPr lang="es-419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723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2662D-F358-BA5A-F0A8-E40160608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472" y="769203"/>
            <a:ext cx="8932653" cy="3492246"/>
          </a:xfrm>
        </p:spPr>
        <p:txBody>
          <a:bodyPr>
            <a:normAutofit/>
          </a:bodyPr>
          <a:lstStyle/>
          <a:p>
            <a:r>
              <a:rPr lang="es-419" b="1" dirty="0">
                <a:latin typeface="Broadway" panose="04040905080B02020502" pitchFamily="82" charset="0"/>
              </a:rPr>
              <a:t>Para</a:t>
            </a:r>
            <a:r>
              <a:rPr lang="es-419" sz="6000" b="1" dirty="0">
                <a:latin typeface="Broadway" panose="04040905080B02020502" pitchFamily="82" charset="0"/>
              </a:rPr>
              <a:t> </a:t>
            </a:r>
            <a:r>
              <a:rPr lang="es-419" b="1" dirty="0">
                <a:latin typeface="Broadway" panose="04040905080B02020502" pitchFamily="82" charset="0"/>
              </a:rPr>
              <a:t>qué sirve PSeInt?</a:t>
            </a:r>
            <a:br>
              <a:rPr lang="es-419" b="1" dirty="0">
                <a:latin typeface="Broadway" panose="04040905080B02020502" pitchFamily="82" charset="0"/>
              </a:rPr>
            </a:br>
            <a:br>
              <a:rPr lang="es-419" sz="6000" dirty="0">
                <a:latin typeface="Broadway" panose="04040905080B02020502" pitchFamily="82" charset="0"/>
              </a:rPr>
            </a:br>
            <a:br>
              <a:rPr lang="es-419" dirty="0"/>
            </a:br>
            <a:endParaRPr lang="es-419" dirty="0">
              <a:latin typeface="Elephant Pro" panose="020F0502020204030204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49C17A-CDA2-92AB-6664-CA95F824F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472" y="2639683"/>
            <a:ext cx="10324381" cy="4218317"/>
          </a:xfrm>
        </p:spPr>
        <p:txBody>
          <a:bodyPr>
            <a:normAutofit/>
          </a:bodyPr>
          <a:lstStyle/>
          <a:p>
            <a:r>
              <a:rPr lang="es-419" dirty="0"/>
              <a:t>Aprender cómo </a:t>
            </a:r>
            <a:r>
              <a:rPr lang="es-419" b="1" dirty="0"/>
              <a:t>piensa una computadora</a:t>
            </a:r>
            <a:r>
              <a:rPr lang="es-419" dirty="0"/>
              <a:t>.</a:t>
            </a:r>
          </a:p>
          <a:p>
            <a:r>
              <a:rPr lang="es-419" dirty="0"/>
              <a:t>Crear </a:t>
            </a:r>
            <a:r>
              <a:rPr lang="es-419" b="1" dirty="0"/>
              <a:t>algoritmos</a:t>
            </a:r>
            <a:r>
              <a:rPr lang="es-419" dirty="0"/>
              <a:t> (pasos para resolver un problema).</a:t>
            </a:r>
          </a:p>
          <a:p>
            <a:r>
              <a:rPr lang="es-419" dirty="0"/>
              <a:t>Entender cómo funcionan los </a:t>
            </a:r>
            <a:r>
              <a:rPr lang="es-419" b="1" dirty="0"/>
              <a:t>condicionales</a:t>
            </a:r>
            <a:r>
              <a:rPr lang="es-419" dirty="0"/>
              <a:t> y </a:t>
            </a:r>
            <a:r>
              <a:rPr lang="es-419" b="1" dirty="0"/>
              <a:t>ciclos</a:t>
            </a:r>
            <a:r>
              <a:rPr lang="es-419" dirty="0"/>
              <a:t>.</a:t>
            </a:r>
          </a:p>
          <a:p>
            <a:r>
              <a:rPr lang="es-419" dirty="0"/>
              <a:t>💬 Es como enseñarle a la </a:t>
            </a:r>
            <a:r>
              <a:rPr lang="es-419" dirty="0" err="1"/>
              <a:t>compu</a:t>
            </a:r>
            <a:r>
              <a:rPr lang="es-419" dirty="0"/>
              <a:t>:</a:t>
            </a:r>
          </a:p>
          <a:p>
            <a:pPr marL="0" indent="0">
              <a:buNone/>
            </a:pPr>
            <a:r>
              <a:rPr lang="es-419" dirty="0"/>
              <a:t>“Si pasa esto, haz esto otro.”</a:t>
            </a:r>
          </a:p>
          <a:p>
            <a:endParaRPr lang="es-419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96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9C70AF-ED6B-7DF2-736C-5A2A23A64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1502"/>
            <a:ext cx="10515600" cy="1325563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El comando Escribir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5BB444-C509-8B3B-8CF5-7BD805610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66" y="2791783"/>
            <a:ext cx="10515600" cy="4351338"/>
          </a:xfrm>
        </p:spPr>
        <p:txBody>
          <a:bodyPr/>
          <a:lstStyle/>
          <a:p>
            <a:r>
              <a:rPr lang="es-419" b="1" dirty="0"/>
              <a:t>Escribir:</a:t>
            </a:r>
            <a:br>
              <a:rPr lang="es-419" dirty="0"/>
            </a:br>
            <a:r>
              <a:rPr lang="es-419" dirty="0"/>
              <a:t>Muestra mensajes o resultados en la pantalla.</a:t>
            </a:r>
          </a:p>
          <a:p>
            <a:r>
              <a:rPr lang="es-419" dirty="0"/>
              <a:t>Ejemplo:</a:t>
            </a:r>
          </a:p>
          <a:p>
            <a:r>
              <a:rPr lang="es-419" dirty="0"/>
              <a:t>Escribir "Hola, bienvenido al programa"</a:t>
            </a:r>
          </a:p>
          <a:p>
            <a:r>
              <a:rPr lang="es-419" dirty="0"/>
              <a:t> Al terminar el texto, </a:t>
            </a:r>
            <a:r>
              <a:rPr lang="es-419" b="1" dirty="0"/>
              <a:t>pasa a la siguiente línea</a:t>
            </a:r>
            <a:r>
              <a:rPr lang="es-419" dirty="0"/>
              <a:t>.</a:t>
            </a:r>
            <a:br>
              <a:rPr lang="es-419" dirty="0"/>
            </a:br>
            <a:r>
              <a:rPr lang="es-419" dirty="0"/>
              <a:t>Es como cuando presionas “</a:t>
            </a:r>
            <a:r>
              <a:rPr lang="es-419" dirty="0" err="1"/>
              <a:t>Enter</a:t>
            </a:r>
            <a:r>
              <a:rPr lang="es-419" dirty="0"/>
              <a:t>” después de escribir algo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4110756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196DE-A588-2A46-25F0-7D76F7AB4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88294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El comando Leer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015F1C-DEFA-A140-F6B1-6D9135840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b="1" dirty="0"/>
              <a:t>Leer:</a:t>
            </a:r>
            <a:br>
              <a:rPr lang="es-419" dirty="0"/>
            </a:br>
            <a:r>
              <a:rPr lang="es-419" dirty="0"/>
              <a:t>Permite que el usuario </a:t>
            </a:r>
            <a:r>
              <a:rPr lang="es-419" b="1" dirty="0"/>
              <a:t>ingrese datos</a:t>
            </a:r>
            <a:r>
              <a:rPr lang="es-419" dirty="0"/>
              <a:t> en el programa.</a:t>
            </a:r>
          </a:p>
          <a:p>
            <a:r>
              <a:rPr lang="es-419" dirty="0"/>
              <a:t>Ejemplo: Leer nombre</a:t>
            </a:r>
          </a:p>
          <a:p>
            <a:r>
              <a:rPr lang="es-419" dirty="0"/>
              <a:t>Esto hace que el programa espere a que escribas algo, y lo guarda en la variable </a:t>
            </a:r>
            <a:r>
              <a:rPr lang="es-419" b="1" dirty="0"/>
              <a:t>nombre</a:t>
            </a:r>
            <a:r>
              <a:rPr lang="es-419" dirty="0"/>
              <a:t>.</a:t>
            </a:r>
          </a:p>
          <a:p>
            <a:r>
              <a:rPr lang="es-419" dirty="0"/>
              <a:t> Puede ser un número o una palabra.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110519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60F1A-558C-99A9-D427-E4B79736A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12248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Condicional “Si”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9F811D-4EB1-E296-A2B3-E8777C2B0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7373"/>
            <a:ext cx="10515600" cy="3899139"/>
          </a:xfrm>
        </p:spPr>
        <p:txBody>
          <a:bodyPr>
            <a:normAutofit fontScale="85000" lnSpcReduction="20000"/>
          </a:bodyPr>
          <a:lstStyle/>
          <a:p>
            <a:r>
              <a:rPr lang="es-419" b="1" dirty="0" err="1"/>
              <a:t>ondicional</a:t>
            </a:r>
            <a:r>
              <a:rPr lang="es-419" b="1" dirty="0"/>
              <a:t> Si:</a:t>
            </a:r>
            <a:br>
              <a:rPr lang="es-419" dirty="0"/>
            </a:br>
            <a:r>
              <a:rPr lang="es-419" dirty="0"/>
              <a:t>Sirve para </a:t>
            </a:r>
            <a:r>
              <a:rPr lang="es-419" b="1" dirty="0"/>
              <a:t>tomar decisiones</a:t>
            </a:r>
            <a:r>
              <a:rPr lang="es-419" dirty="0"/>
              <a:t>.</a:t>
            </a:r>
            <a:br>
              <a:rPr lang="es-419" dirty="0"/>
            </a:br>
            <a:r>
              <a:rPr lang="es-419" dirty="0"/>
              <a:t>El programa compara algo y actúa según el resultado. </a:t>
            </a:r>
          </a:p>
          <a:p>
            <a:r>
              <a:rPr lang="es-419" dirty="0"/>
              <a:t>Ejemplo:</a:t>
            </a:r>
          </a:p>
          <a:p>
            <a:pPr marL="0" indent="0">
              <a:buNone/>
            </a:pPr>
            <a:r>
              <a:rPr lang="es-419" dirty="0"/>
              <a:t>Si edad &gt;= 18 Entonces</a:t>
            </a:r>
          </a:p>
          <a:p>
            <a:pPr marL="0" indent="0">
              <a:buNone/>
            </a:pPr>
            <a:r>
              <a:rPr lang="es-419" dirty="0" err="1"/>
              <a:t>SiNo</a:t>
            </a:r>
            <a:endParaRPr lang="es-419" dirty="0"/>
          </a:p>
          <a:p>
            <a:pPr marL="0" indent="0">
              <a:buNone/>
            </a:pPr>
            <a:r>
              <a:rPr lang="es-419" dirty="0"/>
              <a:t>   Escribir "Eres mayor de edad"</a:t>
            </a:r>
          </a:p>
          <a:p>
            <a:pPr marL="0" indent="0">
              <a:buNone/>
            </a:pPr>
            <a:r>
              <a:rPr lang="es-419" dirty="0"/>
              <a:t>   Escribir “Eres menor de edad”</a:t>
            </a:r>
          </a:p>
          <a:p>
            <a:pPr marL="0" indent="0">
              <a:buNone/>
            </a:pPr>
            <a:r>
              <a:rPr lang="es-419" dirty="0" err="1"/>
              <a:t>FinSi</a:t>
            </a:r>
            <a:endParaRPr lang="es-419" dirty="0"/>
          </a:p>
          <a:p>
            <a:r>
              <a:rPr lang="es-419" dirty="0"/>
              <a:t>Si la condición es </a:t>
            </a:r>
            <a:r>
              <a:rPr lang="es-419" b="1" dirty="0"/>
              <a:t>verdadera</a:t>
            </a:r>
            <a:r>
              <a:rPr lang="es-419" dirty="0"/>
              <a:t>, hace una cosa.</a:t>
            </a:r>
            <a:br>
              <a:rPr lang="es-419" dirty="0"/>
            </a:br>
            <a:r>
              <a:rPr lang="es-419" dirty="0"/>
              <a:t>Si es </a:t>
            </a:r>
            <a:r>
              <a:rPr lang="es-419" b="1" dirty="0"/>
              <a:t>falsa</a:t>
            </a:r>
            <a:r>
              <a:rPr lang="es-419" dirty="0"/>
              <a:t>, hace otra.</a:t>
            </a:r>
          </a:p>
          <a:p>
            <a:pPr marL="0" indent="0">
              <a:buNone/>
            </a:pPr>
            <a:endParaRPr lang="es-419" dirty="0"/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50406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3749FD-A580-B331-D037-81B498B4F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873"/>
            <a:ext cx="10515600" cy="2291811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Condicional “</a:t>
            </a:r>
            <a:r>
              <a:rPr lang="es-419" dirty="0" err="1">
                <a:latin typeface="Broadway" panose="04040905080B02020502" pitchFamily="82" charset="0"/>
              </a:rPr>
              <a:t>Segun</a:t>
            </a:r>
            <a:r>
              <a:rPr lang="es-419" dirty="0">
                <a:latin typeface="Broadway" panose="04040905080B02020502" pitchFamily="82" charset="0"/>
              </a:rPr>
              <a:t>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DE985CC-3A89-36A5-57F5-3F1D594FC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419" b="1" dirty="0"/>
              <a:t>Condicional </a:t>
            </a:r>
            <a:r>
              <a:rPr lang="es-419" b="1" dirty="0" err="1"/>
              <a:t>Segun</a:t>
            </a:r>
            <a:r>
              <a:rPr lang="es-419" b="1" dirty="0"/>
              <a:t>:</a:t>
            </a:r>
            <a:br>
              <a:rPr lang="es-419" dirty="0"/>
            </a:br>
            <a:r>
              <a:rPr lang="es-419" dirty="0"/>
              <a:t>Sirve para </a:t>
            </a:r>
            <a:r>
              <a:rPr lang="es-419" b="1" dirty="0"/>
              <a:t>elegir entre varias opciones</a:t>
            </a:r>
            <a:r>
              <a:rPr lang="es-419" dirty="0"/>
              <a:t> según el valor de una variable.</a:t>
            </a:r>
          </a:p>
          <a:p>
            <a:r>
              <a:rPr lang="es-419" dirty="0"/>
              <a:t>Ejemplo:</a:t>
            </a:r>
          </a:p>
          <a:p>
            <a:pPr marL="0" indent="0">
              <a:buNone/>
            </a:pPr>
            <a:r>
              <a:rPr lang="es-419" dirty="0" err="1"/>
              <a:t>Segun</a:t>
            </a:r>
            <a:r>
              <a:rPr lang="es-419" dirty="0"/>
              <a:t> </a:t>
            </a:r>
            <a:r>
              <a:rPr lang="es-419" dirty="0" err="1"/>
              <a:t>dia</a:t>
            </a:r>
            <a:r>
              <a:rPr lang="es-419" dirty="0"/>
              <a:t> Hacer</a:t>
            </a:r>
          </a:p>
          <a:p>
            <a:pPr marL="0" indent="0">
              <a:buNone/>
            </a:pPr>
            <a:r>
              <a:rPr lang="es-419" dirty="0"/>
              <a:t>   1: Escribir "Lunes"</a:t>
            </a:r>
          </a:p>
          <a:p>
            <a:pPr marL="0" indent="0">
              <a:buNone/>
            </a:pPr>
            <a:r>
              <a:rPr lang="es-419" dirty="0"/>
              <a:t>   2: Escribir "Martes"</a:t>
            </a:r>
          </a:p>
          <a:p>
            <a:pPr marL="0" indent="0">
              <a:buNone/>
            </a:pPr>
            <a:r>
              <a:rPr lang="es-419" dirty="0"/>
              <a:t>   3: Escribir "Miércoles"</a:t>
            </a:r>
          </a:p>
          <a:p>
            <a:pPr marL="0" indent="0">
              <a:buNone/>
            </a:pPr>
            <a:r>
              <a:rPr lang="es-419" dirty="0"/>
              <a:t>   De Otro Modo: Escribir "Número inválido"</a:t>
            </a:r>
          </a:p>
          <a:p>
            <a:pPr marL="0" indent="0">
              <a:buNone/>
            </a:pPr>
            <a:r>
              <a:rPr lang="es-419" dirty="0" err="1"/>
              <a:t>FinSegun</a:t>
            </a:r>
            <a:endParaRPr lang="es-419" dirty="0"/>
          </a:p>
          <a:p>
            <a:r>
              <a:rPr lang="es-419" dirty="0"/>
              <a:t>Es más </a:t>
            </a:r>
            <a:r>
              <a:rPr lang="es-419" b="1" dirty="0"/>
              <a:t>ordenado</a:t>
            </a:r>
            <a:r>
              <a:rPr lang="es-419" dirty="0"/>
              <a:t> que usar muchos “Si...Entonces”.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544724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1014-EB5B-C4E2-C67A-85F01D2D5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56973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Ciclo “Repetir”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22ACA1-2966-3112-9643-6951305AB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b="1" dirty="0"/>
              <a:t>Ciclo Repetir:</a:t>
            </a:r>
            <a:br>
              <a:rPr lang="es-419" dirty="0"/>
            </a:br>
            <a:r>
              <a:rPr lang="es-419" dirty="0"/>
              <a:t>Sirve para </a:t>
            </a:r>
            <a:r>
              <a:rPr lang="es-419" b="1" dirty="0"/>
              <a:t>repetir acciones</a:t>
            </a:r>
            <a:r>
              <a:rPr lang="es-419" dirty="0"/>
              <a:t> hasta que se cumpla una condición.</a:t>
            </a:r>
          </a:p>
          <a:p>
            <a:r>
              <a:rPr lang="es-419" dirty="0"/>
              <a:t>Ejemplo:</a:t>
            </a:r>
          </a:p>
          <a:p>
            <a:pPr marL="0" indent="0">
              <a:buNone/>
            </a:pPr>
            <a:r>
              <a:rPr lang="es-419" dirty="0"/>
              <a:t>Repetir</a:t>
            </a:r>
          </a:p>
          <a:p>
            <a:pPr marL="0" indent="0">
              <a:buNone/>
            </a:pPr>
            <a:r>
              <a:rPr lang="es-419" dirty="0"/>
              <a:t>   Escribir "Ingresa un número mayor que 5:"</a:t>
            </a:r>
          </a:p>
          <a:p>
            <a:pPr marL="0" indent="0">
              <a:buNone/>
            </a:pPr>
            <a:r>
              <a:rPr lang="es-419" dirty="0"/>
              <a:t>   Leer </a:t>
            </a:r>
            <a:r>
              <a:rPr lang="es-419" dirty="0" err="1"/>
              <a:t>num</a:t>
            </a:r>
            <a:endParaRPr lang="es-419" dirty="0"/>
          </a:p>
          <a:p>
            <a:pPr marL="0" indent="0">
              <a:buNone/>
            </a:pPr>
            <a:r>
              <a:rPr lang="es-419" dirty="0"/>
              <a:t>Hasta Que </a:t>
            </a:r>
            <a:r>
              <a:rPr lang="es-419" dirty="0" err="1"/>
              <a:t>num</a:t>
            </a:r>
            <a:r>
              <a:rPr lang="es-419" dirty="0"/>
              <a:t> &gt; 5</a:t>
            </a:r>
          </a:p>
          <a:p>
            <a:pPr marL="0" indent="0">
              <a:buNone/>
            </a:pPr>
            <a:r>
              <a:rPr lang="es-419" dirty="0"/>
              <a:t>El programa repite las instrucciones </a:t>
            </a:r>
            <a:r>
              <a:rPr lang="es-419" b="1" dirty="0"/>
              <a:t>al menos una vez</a:t>
            </a:r>
            <a:r>
              <a:rPr lang="es-419" dirty="0"/>
              <a:t>.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026406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EFD80-AE05-B93C-B5E1-500091C36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602362"/>
          </a:xfrm>
        </p:spPr>
        <p:txBody>
          <a:bodyPr/>
          <a:lstStyle/>
          <a:p>
            <a:r>
              <a:rPr lang="es-419" dirty="0">
                <a:latin typeface="Broadway" panose="04040905080B02020502" pitchFamily="82" charset="0"/>
              </a:rPr>
              <a:t>¿Por qué son importantes los ciclos?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DDE1BE-2CBC-3192-5916-08ACCF92A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132"/>
            <a:ext cx="10515600" cy="4528867"/>
          </a:xfrm>
        </p:spPr>
        <p:txBody>
          <a:bodyPr/>
          <a:lstStyle/>
          <a:p>
            <a:r>
              <a:rPr lang="es-419" dirty="0"/>
              <a:t>Los </a:t>
            </a:r>
            <a:r>
              <a:rPr lang="es-419" b="1" dirty="0"/>
              <a:t>ciclos</a:t>
            </a:r>
            <a:r>
              <a:rPr lang="es-419" dirty="0"/>
              <a:t> y </a:t>
            </a:r>
            <a:r>
              <a:rPr lang="es-419" b="1" dirty="0"/>
              <a:t>condicionales</a:t>
            </a:r>
            <a:r>
              <a:rPr lang="es-419" dirty="0"/>
              <a:t> hacen que los programas:</a:t>
            </a:r>
          </a:p>
          <a:p>
            <a:r>
              <a:rPr lang="es-419" dirty="0"/>
              <a:t>Sean </a:t>
            </a:r>
            <a:r>
              <a:rPr lang="es-419" b="1" dirty="0"/>
              <a:t>más inteligentes</a:t>
            </a:r>
            <a:r>
              <a:rPr lang="es-419" dirty="0"/>
              <a:t>.</a:t>
            </a:r>
          </a:p>
          <a:p>
            <a:r>
              <a:rPr lang="es-419" b="1" dirty="0"/>
              <a:t>Decidan y repitan</a:t>
            </a:r>
            <a:r>
              <a:rPr lang="es-419" dirty="0"/>
              <a:t> sin que el usuario lo haga todo.</a:t>
            </a:r>
          </a:p>
          <a:p>
            <a:r>
              <a:rPr lang="es-419" dirty="0"/>
              <a:t>Sean </a:t>
            </a:r>
            <a:r>
              <a:rPr lang="es-419" b="1" dirty="0"/>
              <a:t>más rápidos y automáticos</a:t>
            </a:r>
            <a:r>
              <a:rPr lang="es-419" dirty="0"/>
              <a:t>.</a:t>
            </a:r>
          </a:p>
          <a:p>
            <a:r>
              <a:rPr lang="es-419" dirty="0"/>
              <a:t> ¡Así funcionan los videojuegos, los robots y las apps!</a:t>
            </a:r>
          </a:p>
          <a:p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74796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490</Words>
  <Application>Microsoft Office PowerPoint</Application>
  <PresentationFormat>Panorámica</PresentationFormat>
  <Paragraphs>68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Broadway</vt:lpstr>
      <vt:lpstr>Cooper Black</vt:lpstr>
      <vt:lpstr>Elephant Pro</vt:lpstr>
      <vt:lpstr>Goudy Stout</vt:lpstr>
      <vt:lpstr>Tema de Office</vt:lpstr>
      <vt:lpstr>Programa PSEINT</vt:lpstr>
      <vt:lpstr>¿Qué es Pseint?</vt:lpstr>
      <vt:lpstr>Para qué sirve PSeInt?   </vt:lpstr>
      <vt:lpstr>El comando Escribir</vt:lpstr>
      <vt:lpstr>El comando Leer</vt:lpstr>
      <vt:lpstr>Condicional “Si”</vt:lpstr>
      <vt:lpstr>Condicional “Segun”</vt:lpstr>
      <vt:lpstr>Ciclo “Repetir”</vt:lpstr>
      <vt:lpstr>¿Por qué son importantes los ciclos?</vt:lpstr>
      <vt:lpstr>Conclusión</vt:lpstr>
      <vt:lpstr>¡Gracias por su atencion!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Ines Arauz</dc:creator>
  <cp:lastModifiedBy>Maria Ines Arauz</cp:lastModifiedBy>
  <cp:revision>1</cp:revision>
  <dcterms:created xsi:type="dcterms:W3CDTF">2025-10-30T22:20:29Z</dcterms:created>
  <dcterms:modified xsi:type="dcterms:W3CDTF">2025-10-31T00:31:12Z</dcterms:modified>
</cp:coreProperties>
</file>