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Rayo" userId="3f77caabf1bd143b" providerId="LiveId" clId="{82BF5E27-9BAD-4AE5-AECD-9262C77029A0}"/>
    <pc:docChg chg="modSld">
      <pc:chgData name="Alexander Rayo" userId="3f77caabf1bd143b" providerId="LiveId" clId="{82BF5E27-9BAD-4AE5-AECD-9262C77029A0}" dt="2025-03-12T11:47:57.185" v="11" actId="14100"/>
      <pc:docMkLst>
        <pc:docMk/>
      </pc:docMkLst>
      <pc:sldChg chg="modSp mod">
        <pc:chgData name="Alexander Rayo" userId="3f77caabf1bd143b" providerId="LiveId" clId="{82BF5E27-9BAD-4AE5-AECD-9262C77029A0}" dt="2025-03-12T11:47:01.864" v="4" actId="2711"/>
        <pc:sldMkLst>
          <pc:docMk/>
          <pc:sldMk cId="1659762654" sldId="256"/>
        </pc:sldMkLst>
        <pc:spChg chg="mod">
          <ac:chgData name="Alexander Rayo" userId="3f77caabf1bd143b" providerId="LiveId" clId="{82BF5E27-9BAD-4AE5-AECD-9262C77029A0}" dt="2025-03-12T11:46:57.035" v="3" actId="2711"/>
          <ac:spMkLst>
            <pc:docMk/>
            <pc:sldMk cId="1659762654" sldId="256"/>
            <ac:spMk id="2" creationId="{080F2C87-AF6B-7BC2-4284-0CDBCA393D03}"/>
          </ac:spMkLst>
        </pc:spChg>
        <pc:spChg chg="mod">
          <ac:chgData name="Alexander Rayo" userId="3f77caabf1bd143b" providerId="LiveId" clId="{82BF5E27-9BAD-4AE5-AECD-9262C77029A0}" dt="2025-03-12T11:46:38.118" v="0" actId="2711"/>
          <ac:spMkLst>
            <pc:docMk/>
            <pc:sldMk cId="1659762654" sldId="256"/>
            <ac:spMk id="3" creationId="{4AE56CEA-82EA-1969-DF04-0C09B754A84C}"/>
          </ac:spMkLst>
        </pc:spChg>
        <pc:spChg chg="mod">
          <ac:chgData name="Alexander Rayo" userId="3f77caabf1bd143b" providerId="LiveId" clId="{82BF5E27-9BAD-4AE5-AECD-9262C77029A0}" dt="2025-03-12T11:47:01.864" v="4" actId="2711"/>
          <ac:spMkLst>
            <pc:docMk/>
            <pc:sldMk cId="1659762654" sldId="256"/>
            <ac:spMk id="5" creationId="{54739DF4-6A19-0131-0E0D-BE92C056794C}"/>
          </ac:spMkLst>
        </pc:spChg>
      </pc:sldChg>
      <pc:sldChg chg="addSp modSp mod">
        <pc:chgData name="Alexander Rayo" userId="3f77caabf1bd143b" providerId="LiveId" clId="{82BF5E27-9BAD-4AE5-AECD-9262C77029A0}" dt="2025-03-12T11:47:57.185" v="11" actId="14100"/>
        <pc:sldMkLst>
          <pc:docMk/>
          <pc:sldMk cId="4280379206" sldId="257"/>
        </pc:sldMkLst>
        <pc:spChg chg="mod">
          <ac:chgData name="Alexander Rayo" userId="3f77caabf1bd143b" providerId="LiveId" clId="{82BF5E27-9BAD-4AE5-AECD-9262C77029A0}" dt="2025-03-12T11:46:51.173" v="2" actId="2711"/>
          <ac:spMkLst>
            <pc:docMk/>
            <pc:sldMk cId="4280379206" sldId="257"/>
            <ac:spMk id="2" creationId="{4A13D679-5BA5-1334-4E45-81D27BB158CA}"/>
          </ac:spMkLst>
        </pc:spChg>
        <pc:spChg chg="mod">
          <ac:chgData name="Alexander Rayo" userId="3f77caabf1bd143b" providerId="LiveId" clId="{82BF5E27-9BAD-4AE5-AECD-9262C77029A0}" dt="2025-03-12T11:47:14.772" v="5" actId="1076"/>
          <ac:spMkLst>
            <pc:docMk/>
            <pc:sldMk cId="4280379206" sldId="257"/>
            <ac:spMk id="3" creationId="{B8B575D2-129F-FEA1-BD2E-CD6A28B945D2}"/>
          </ac:spMkLst>
        </pc:spChg>
        <pc:picChg chg="add mod">
          <ac:chgData name="Alexander Rayo" userId="3f77caabf1bd143b" providerId="LiveId" clId="{82BF5E27-9BAD-4AE5-AECD-9262C77029A0}" dt="2025-03-12T11:47:57.185" v="11" actId="14100"/>
          <ac:picMkLst>
            <pc:docMk/>
            <pc:sldMk cId="4280379206" sldId="257"/>
            <ac:picMk id="4" creationId="{2F16249B-4AD0-2787-B4A1-3E6FB9DB72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D8770-5541-A255-84A1-7BA43D51F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8B1B9-9F44-5C86-7D30-7FFE11C5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CB5B3-82CE-247E-45DE-B4B7B4E0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DB366-6530-8DFC-173C-B7296103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D6FA43-8230-0315-8FEA-D5560D92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4719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0D81A-283D-97B3-B491-0E2A5397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C961C2-5F3A-90E3-E170-86CE5C233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1A93D-A903-5583-6A3A-46411F35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58EBE-4842-7E33-3756-83B34AB9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CC19A-22C1-2719-C6D2-010F9FB9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130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F2F570-F3E9-CBE1-BD51-87390675D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B31619-028D-75CB-0EBA-141CB4A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F2F5D-D625-12F4-D143-DAE4C269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41018F-DCF5-239D-B22B-952E209D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9A446-E25C-4016-88D2-1E12D6E4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643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16672-FE82-6AF1-D32C-4F914A3F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4D8AF-5052-A3D5-CA77-234FC84F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35DF9-F19B-A1AD-ADB4-949CD2FC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72F72-62CD-20CF-F64C-E5298FD6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4B0B9-B710-33E3-CD90-F9132342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43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926D8-B45C-C027-F963-448ACBC7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780DB3-6578-9D27-4222-CFB98F07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35FFF7-E96B-7C17-FBD4-AC7C9B36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1FF14A-5204-7CA0-136F-E9AFD09B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2F76B-7125-FBA8-FBFD-982D976A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121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82A04-E3CF-80A4-6074-AFDBB580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69F27-62BE-F67F-655B-C1949C441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6966D0-299E-2FC0-3D1E-568A43039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0F823-1D6E-93B6-40AB-1ED182B0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68F1A-774B-2EE8-AAF0-AC2A1C33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8BDF0-F497-C883-63F3-AC692B4B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767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2FDBD-5D1D-8430-413A-290C7DD2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DE612F-EE4F-EDAA-0EDD-62912956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C10A8A-B7A7-13BD-E2CA-DB32F908F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4060DB-8C6F-532F-ABED-DC248DA48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F8148D-9FF9-C163-FB38-DDA95B51A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B86450-CC1A-41D0-E90D-CB2CD14E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EA330A-6317-D360-706C-FC07AB39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8440C4-D794-42B0-9A0C-EC71D15B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0218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FF17E-F5EA-A3DE-546A-20840F13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A0EF6F-4CA2-3EE9-9AEE-1629EC3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57B72-FC38-4918-460A-05705E9A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7B1541-DF8A-95B8-5169-B949A50D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2689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A3EC6D-9233-9AE8-12A0-8ECE7228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21D62E-0595-C153-8EAB-02C116C2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A2A583-78F7-594A-BDC2-2446E00C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9735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135A1-096D-659D-5A75-16BA3779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59E93-2D6C-7EC4-2C74-37137DD4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65C52D-223A-7B81-C3BD-63BC07A6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D6DD1-8887-C584-1EE0-AFC5E84E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76A9D-334C-D59E-369C-538151AF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4CDB09-F7BE-BCCB-550B-D24FC237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3719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CDD59-356C-668B-C2BD-70B86856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0250CB-D816-913C-AC2E-2CFAC8B06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70E593-D14F-0B0A-5B2A-9A09DD6B6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693CFA-7717-65A9-5CF5-DBBB2F0F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62EB19-B059-E07A-3E1F-8D7473D4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B3BF60-F60E-027D-2B95-F81826E4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350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9C3FE-133D-431C-3522-CAFA1E20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8EB839-286B-3C74-86A0-298C3DBEF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B73E0-85BC-18FB-0BE7-1CF543D1B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EC64D-0F75-42A5-BB22-D986A2706A46}" type="datetimeFigureOut">
              <a:rPr lang="es-NI" smtClean="0"/>
              <a:t>12/3/2025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C54EBD-7C0B-850D-0088-956272363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2754E-4591-AB93-B086-C26EA91B3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A2C9F-57DC-4E85-9062-1D8FC6D6C2E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568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F2C87-AF6B-7BC2-4284-0CDBCA393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62410"/>
            <a:ext cx="9144000" cy="2387600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Will Smith</a:t>
            </a:r>
            <a:endParaRPr lang="es-NI" dirty="0">
              <a:solidFill>
                <a:schemeClr val="bg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E56CEA-82EA-1969-DF04-0C09B754A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1295" y="4576112"/>
            <a:ext cx="9144000" cy="1655762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From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Alexander Rayo</a:t>
            </a:r>
            <a:endParaRPr lang="es-NI" dirty="0">
              <a:solidFill>
                <a:schemeClr val="bg1">
                  <a:lumMod val="9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6B5796-97EE-2AD1-3637-8A2E4B9BA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885" y="1596325"/>
            <a:ext cx="4773478" cy="4868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739DF4-6A19-0131-0E0D-BE92C056794C}"/>
              </a:ext>
            </a:extLst>
          </p:cNvPr>
          <p:cNvSpPr txBox="1"/>
          <p:nvPr/>
        </p:nvSpPr>
        <p:spPr>
          <a:xfrm>
            <a:off x="2774197" y="3972126"/>
            <a:ext cx="305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Tercera evaluación en Proceso</a:t>
            </a:r>
            <a:endParaRPr lang="es-NI" dirty="0">
              <a:solidFill>
                <a:schemeClr val="bg1">
                  <a:lumMod val="9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6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3D679-5BA5-1334-4E45-81D27BB1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Life</a:t>
            </a:r>
            <a:endParaRPr lang="es-NI" dirty="0">
              <a:solidFill>
                <a:schemeClr val="bg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B575D2-129F-FEA1-BD2E-CD6A28B9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Is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a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Rich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actor and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rapper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he has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three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sons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Jaden Smith,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Trey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Smith and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Willow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Smith,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his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wife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is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jada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Pinkett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Smith, he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was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born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on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Filadelphia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Pensilvania in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United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States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from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America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on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September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25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of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1968, he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right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now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has 56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years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old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he has a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few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films in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which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he has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participated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like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Bad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Boys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for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life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Yo robot, Suicide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Squad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Aladdin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student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of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the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year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2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among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others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he has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colaborated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with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a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lot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of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artist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like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Bad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Bunny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Nicky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Jam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, Marc Anthony, India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Martinez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among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Bell MT" panose="02020503060305020303" pitchFamily="18" charset="0"/>
              </a:rPr>
              <a:t>others</a:t>
            </a:r>
            <a:endParaRPr lang="es-NI" dirty="0">
              <a:solidFill>
                <a:schemeClr val="bg1">
                  <a:lumMod val="9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16249B-4AD0-2787-B4A1-3E6FB9DB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34" y="4153544"/>
            <a:ext cx="3939152" cy="27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9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Algerian</vt:lpstr>
      <vt:lpstr>Aptos</vt:lpstr>
      <vt:lpstr>Aptos Display</vt:lpstr>
      <vt:lpstr>Arial</vt:lpstr>
      <vt:lpstr>Bell MT</vt:lpstr>
      <vt:lpstr>Tema de Office</vt:lpstr>
      <vt:lpstr>Will Smith</vt:lpstr>
      <vt:lpstr>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Rayo</dc:creator>
  <cp:lastModifiedBy>Alexander Rayo</cp:lastModifiedBy>
  <cp:revision>1</cp:revision>
  <dcterms:created xsi:type="dcterms:W3CDTF">2025-03-12T11:45:38Z</dcterms:created>
  <dcterms:modified xsi:type="dcterms:W3CDTF">2025-03-12T11:48:22Z</dcterms:modified>
</cp:coreProperties>
</file>